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710" r:id="rId2"/>
    <p:sldMasterId id="2147483730" r:id="rId3"/>
    <p:sldMasterId id="2147483720" r:id="rId4"/>
    <p:sldMasterId id="2147483814" r:id="rId5"/>
    <p:sldMasterId id="2147483825" r:id="rId6"/>
  </p:sldMasterIdLst>
  <p:notesMasterIdLst>
    <p:notesMasterId r:id="rId16"/>
  </p:notesMasterIdLst>
  <p:sldIdLst>
    <p:sldId id="258" r:id="rId7"/>
    <p:sldId id="265" r:id="rId8"/>
    <p:sldId id="269" r:id="rId9"/>
    <p:sldId id="271" r:id="rId10"/>
    <p:sldId id="274" r:id="rId11"/>
    <p:sldId id="275" r:id="rId12"/>
    <p:sldId id="276" r:id="rId13"/>
    <p:sldId id="261" r:id="rId14"/>
    <p:sldId id="272" r:id="rId15"/>
  </p:sldIdLst>
  <p:sldSz cx="12192000" cy="6858000"/>
  <p:notesSz cx="6858000" cy="9144000"/>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ffen Klemmensen" initials="SK"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63584" autoAdjust="0"/>
  </p:normalViewPr>
  <p:slideViewPr>
    <p:cSldViewPr snapToGrid="0" snapToObjects="1">
      <p:cViewPr varScale="1">
        <p:scale>
          <a:sx n="73" d="100"/>
          <a:sy n="73" d="100"/>
        </p:scale>
        <p:origin x="438"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24C1CA-3DD8-9B47-950B-D06FAB2B74AF}" type="datetimeFigureOut">
              <a:rPr lang="en-US" smtClean="0"/>
              <a:t>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3F471A-0C86-4842-BA0A-E2FC5FA35B5D}" type="slidenum">
              <a:rPr lang="en-US" smtClean="0"/>
              <a:t>‹nr.›</a:t>
            </a:fld>
            <a:endParaRPr lang="en-US"/>
          </a:p>
        </p:txBody>
      </p:sp>
    </p:spTree>
    <p:extLst>
      <p:ext uri="{BB962C8B-B14F-4D97-AF65-F5344CB8AC3E}">
        <p14:creationId xmlns:p14="http://schemas.microsoft.com/office/powerpoint/2010/main" val="26124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Brugerstyret behandling er en samlebetegnelse for tilbud, der giver patienten større indflydelse på tilrettelæggelsen af deres forløb. Dvs.</a:t>
            </a:r>
            <a:r>
              <a:rPr lang="da-DK" sz="1200" kern="1200" baseline="0" dirty="0" smtClean="0">
                <a:solidFill>
                  <a:schemeClr val="tx1"/>
                </a:solidFill>
                <a:effectLst/>
                <a:latin typeface="+mn-lt"/>
                <a:ea typeface="+mn-ea"/>
                <a:cs typeface="+mn-cs"/>
              </a:rPr>
              <a:t> at </a:t>
            </a:r>
            <a:r>
              <a:rPr lang="da-DK" sz="1200" kern="1200" dirty="0" smtClean="0">
                <a:solidFill>
                  <a:schemeClr val="tx1"/>
                </a:solidFill>
                <a:effectLst/>
                <a:latin typeface="+mn-lt"/>
                <a:ea typeface="+mn-ea"/>
                <a:cs typeface="+mn-cs"/>
              </a:rPr>
              <a:t>patienten fx er med til at beslutte, hvornår kontrolbesøg og indlæggelser skal placeres i behandlingsforløbet. Det kan også omfatte monitorerings-, behandlings- og plejeopgaver, som patienten selv kan og vil varetage. </a:t>
            </a: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Formålet med brugerstyret</a:t>
            </a:r>
            <a:r>
              <a:rPr lang="da-DK" sz="1200" kern="1200" baseline="0" dirty="0" smtClean="0">
                <a:solidFill>
                  <a:schemeClr val="tx1"/>
                </a:solidFill>
                <a:effectLst/>
                <a:latin typeface="+mn-lt"/>
                <a:ea typeface="+mn-ea"/>
                <a:cs typeface="+mn-cs"/>
              </a:rPr>
              <a:t> behandling er at sikre, at</a:t>
            </a:r>
            <a:r>
              <a:rPr lang="da-DK" sz="1200" kern="1200" dirty="0" smtClean="0">
                <a:solidFill>
                  <a:schemeClr val="tx1"/>
                </a:solidFill>
                <a:effectLst/>
                <a:latin typeface="+mn-lt"/>
                <a:ea typeface="+mn-ea"/>
                <a:cs typeface="+mn-cs"/>
              </a:rPr>
              <a:t> forløbet i højere grad foregår på patientens præmisser.</a:t>
            </a: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Grundtanken</a:t>
            </a:r>
            <a:r>
              <a:rPr lang="da-DK" sz="1200" kern="1200" baseline="0" dirty="0" smtClean="0">
                <a:solidFill>
                  <a:schemeClr val="tx1"/>
                </a:solidFill>
                <a:effectLst/>
                <a:latin typeface="+mn-lt"/>
                <a:ea typeface="+mn-ea"/>
                <a:cs typeface="+mn-cs"/>
              </a:rPr>
              <a:t> er, at patienten har værdifulde ressourcer</a:t>
            </a:r>
            <a:r>
              <a:rPr lang="da-DK" sz="1200" kern="1200" dirty="0" smtClean="0">
                <a:solidFill>
                  <a:schemeClr val="tx1"/>
                </a:solidFill>
                <a:effectLst/>
                <a:latin typeface="+mn-lt"/>
                <a:ea typeface="+mn-ea"/>
                <a:cs typeface="+mn-cs"/>
              </a:rPr>
              <a:t> og kompetencer</a:t>
            </a:r>
            <a:r>
              <a:rPr lang="da-DK" sz="1200" kern="1200" baseline="0" dirty="0" smtClean="0">
                <a:solidFill>
                  <a:schemeClr val="tx1"/>
                </a:solidFill>
                <a:effectLst/>
                <a:latin typeface="+mn-lt"/>
                <a:ea typeface="+mn-ea"/>
                <a:cs typeface="+mn-cs"/>
              </a:rPr>
              <a:t> og viden om sin sygdom, som kan bidrage positivt til at skabe bedre forløb, og at den autonomi, som følger med øget indflydelse, bidrager positivt til livet med sygdom</a:t>
            </a:r>
            <a:r>
              <a:rPr lang="da-DK"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Da brugerstyret behandling ofte betyder, at patienten overtager en opgave,</a:t>
            </a:r>
            <a:r>
              <a:rPr lang="da-DK" sz="1200" kern="1200" baseline="0" dirty="0" smtClean="0">
                <a:solidFill>
                  <a:schemeClr val="tx1"/>
                </a:solidFill>
                <a:effectLst/>
                <a:latin typeface="+mn-lt"/>
                <a:ea typeface="+mn-ea"/>
                <a:cs typeface="+mn-cs"/>
              </a:rPr>
              <a:t> som ellers varetages af sundhedsprofessionelle, er det afgørende at brugerstyret behandling er et tilbud, som patienten kan vælge til eller fra. Ikke alle ønsker eller magter at påtage sig et større ansvar. Derfor er det vigtigt med en god dialog, og der skal være mulighed for at sige nej tak. </a:t>
            </a:r>
            <a:endParaRPr lang="da-DK" sz="1200" kern="1200" dirty="0" smtClean="0">
              <a:solidFill>
                <a:schemeClr val="tx1"/>
              </a:solidFill>
              <a:effectLst/>
              <a:latin typeface="+mn-lt"/>
              <a:ea typeface="+mn-ea"/>
              <a:cs typeface="+mn-cs"/>
            </a:endParaRPr>
          </a:p>
          <a:p>
            <a:endParaRPr lang="da-DK" sz="1200" kern="1200" dirty="0" smtClean="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FF3F471A-0C86-4842-BA0A-E2FC5FA35B5D}" type="slidenum">
              <a:rPr lang="en-US" smtClean="0"/>
              <a:t>1</a:t>
            </a:fld>
            <a:endParaRPr lang="en-US" dirty="0"/>
          </a:p>
        </p:txBody>
      </p:sp>
    </p:spTree>
    <p:extLst>
      <p:ext uri="{BB962C8B-B14F-4D97-AF65-F5344CB8AC3E}">
        <p14:creationId xmlns:p14="http://schemas.microsoft.com/office/powerpoint/2010/main" val="2797760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Modellen viser de</a:t>
            </a:r>
            <a:r>
              <a:rPr lang="da-DK" baseline="0" dirty="0" smtClean="0"/>
              <a:t> tre former for brugerstyring med flere detaljer.</a:t>
            </a:r>
            <a:r>
              <a:rPr lang="da-DK" sz="1200" kern="1200" dirty="0" smtClean="0">
                <a:solidFill>
                  <a:schemeClr val="tx1"/>
                </a:solidFill>
                <a:effectLst/>
                <a:latin typeface="+mn-lt"/>
                <a:ea typeface="+mn-ea"/>
                <a:cs typeface="+mn-cs"/>
              </a:rPr>
              <a:t> Brugerstyret behandling er inddelt i tre kategorier for at vise, hvordan brugerstyring kan optræde i patientforløbet. Ofte vil en indsats rumme flere elementer samtidig. Fx vil brugerudført behandling typisk også omfatte brugerinitieret kontakt.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Modellen tager udgangspunkt i, hvad det er for en rolle patienten har og folder de øvrige dele ud ift. til dette.</a:t>
            </a:r>
            <a:endParaRPr lang="da-DK" dirty="0" smtClean="0"/>
          </a:p>
          <a:p>
            <a:endParaRPr lang="da-DK" dirty="0" smtClean="0"/>
          </a:p>
          <a:p>
            <a:r>
              <a:rPr lang="da-DK" dirty="0" smtClean="0"/>
              <a:t>Patientens rolle: at </a:t>
            </a:r>
            <a:r>
              <a:rPr lang="da-DK" dirty="0" err="1" smtClean="0"/>
              <a:t>til</a:t>
            </a:r>
            <a:r>
              <a:rPr lang="da-DK" baseline="0" dirty="0" err="1" smtClean="0"/>
              <a:t>vælge</a:t>
            </a:r>
            <a:r>
              <a:rPr lang="da-DK" baseline="0" dirty="0" smtClean="0"/>
              <a:t> (så vidt muligt) et brugerstyret tilbud og </a:t>
            </a:r>
            <a:r>
              <a:rPr lang="da-DK" dirty="0" smtClean="0"/>
              <a:t>tage en ny opgave på sig, der giver mere styring og mere ansvar</a:t>
            </a:r>
          </a:p>
          <a:p>
            <a:endParaRPr lang="da-DK" dirty="0" smtClean="0"/>
          </a:p>
          <a:p>
            <a:r>
              <a:rPr lang="da-DK" dirty="0" smtClean="0"/>
              <a:t>Sundhedsfaglig rolle: at istandsætte patienten til dette og sikre, at patientens</a:t>
            </a:r>
            <a:r>
              <a:rPr lang="da-DK" baseline="0" dirty="0" smtClean="0"/>
              <a:t> ønsker og behov spiller en rolle i tilrettelæggelsen</a:t>
            </a:r>
          </a:p>
          <a:p>
            <a:endParaRPr lang="da-DK" baseline="0" dirty="0" smtClean="0"/>
          </a:p>
          <a:p>
            <a:r>
              <a:rPr lang="da-DK" baseline="0" dirty="0" smtClean="0"/>
              <a:t>Støtteværktøjer skal understøtte patienten i at udføre den nye opgave og kan tage mange forskellige former afhængig af indsatsen og patientgruppen</a:t>
            </a:r>
          </a:p>
          <a:p>
            <a:endParaRPr lang="da-DK" sz="1200" kern="1200" dirty="0" smtClean="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FF3F471A-0C86-4842-BA0A-E2FC5FA35B5D}" type="slidenum">
              <a:rPr lang="en-US" smtClean="0"/>
              <a:t>2</a:t>
            </a:fld>
            <a:endParaRPr lang="en-US"/>
          </a:p>
        </p:txBody>
      </p:sp>
    </p:spTree>
    <p:extLst>
      <p:ext uri="{BB962C8B-B14F-4D97-AF65-F5344CB8AC3E}">
        <p14:creationId xmlns:p14="http://schemas.microsoft.com/office/powerpoint/2010/main" val="2591917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baseline="0" dirty="0" smtClean="0"/>
              <a:t>Brugerstyret behandling understøtter den </a:t>
            </a:r>
            <a:r>
              <a:rPr lang="da-DK" baseline="0" dirty="0" smtClean="0"/>
              <a:t>selvbestemmende patient. Grundlaget er den viden og de ressourcer, som patienterne har.  Metoden understøtter også  </a:t>
            </a:r>
            <a:r>
              <a:rPr lang="da-DK" baseline="0" dirty="0" smtClean="0"/>
              <a:t>et </a:t>
            </a:r>
            <a:r>
              <a:rPr lang="da-DK" baseline="0" dirty="0" smtClean="0"/>
              <a:t>samarbejde </a:t>
            </a:r>
            <a:r>
              <a:rPr lang="da-DK" baseline="0" dirty="0" smtClean="0"/>
              <a:t>mellem patient og </a:t>
            </a:r>
            <a:r>
              <a:rPr lang="da-DK" baseline="0" dirty="0" smtClean="0"/>
              <a:t>sundhedsprofessionel, hvor patientens perspektiv er et værdifuldt input.</a:t>
            </a:r>
            <a:endParaRPr lang="da-DK"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a-DK" baseline="0" dirty="0" smtClean="0"/>
          </a:p>
          <a:p>
            <a:endParaRPr lang="da-DK" dirty="0"/>
          </a:p>
        </p:txBody>
      </p:sp>
      <p:sp>
        <p:nvSpPr>
          <p:cNvPr id="4" name="Pladsholder til slidenummer 3"/>
          <p:cNvSpPr>
            <a:spLocks noGrp="1"/>
          </p:cNvSpPr>
          <p:nvPr>
            <p:ph type="sldNum" sz="quarter" idx="10"/>
          </p:nvPr>
        </p:nvSpPr>
        <p:spPr/>
        <p:txBody>
          <a:bodyPr/>
          <a:lstStyle/>
          <a:p>
            <a:fld id="{8B2B831D-F4F9-47E5-9092-B150F2A75663}" type="slidenum">
              <a:rPr lang="da-DK" smtClean="0"/>
              <a:t>3</a:t>
            </a:fld>
            <a:endParaRPr lang="da-DK"/>
          </a:p>
        </p:txBody>
      </p:sp>
    </p:spTree>
    <p:extLst>
      <p:ext uri="{BB962C8B-B14F-4D97-AF65-F5344CB8AC3E}">
        <p14:creationId xmlns:p14="http://schemas.microsoft.com/office/powerpoint/2010/main" val="2907410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Patienter</a:t>
            </a:r>
            <a:r>
              <a:rPr lang="da-DK" baseline="0" dirty="0" smtClean="0"/>
              <a:t> er ikke længere passive modtagere af sundhedssystemets ydelser. De gør krav på at blive inddraget på deres egne præmisser, og at forløbet passes sammen med deres liv og præferencer. Derfor er brugerstyring en god ide.</a:t>
            </a:r>
            <a:endParaRPr lang="da-DK" dirty="0"/>
          </a:p>
        </p:txBody>
      </p:sp>
      <p:sp>
        <p:nvSpPr>
          <p:cNvPr id="4" name="Pladsholder til slidenummer 3"/>
          <p:cNvSpPr>
            <a:spLocks noGrp="1"/>
          </p:cNvSpPr>
          <p:nvPr>
            <p:ph type="sldNum" sz="quarter" idx="10"/>
          </p:nvPr>
        </p:nvSpPr>
        <p:spPr/>
        <p:txBody>
          <a:bodyPr/>
          <a:lstStyle/>
          <a:p>
            <a:fld id="{8B2B831D-F4F9-47E5-9092-B150F2A75663}" type="slidenum">
              <a:rPr lang="da-DK" smtClean="0"/>
              <a:t>4</a:t>
            </a:fld>
            <a:endParaRPr lang="da-DK"/>
          </a:p>
        </p:txBody>
      </p:sp>
    </p:spTree>
    <p:extLst>
      <p:ext uri="{BB962C8B-B14F-4D97-AF65-F5344CB8AC3E}">
        <p14:creationId xmlns:p14="http://schemas.microsoft.com/office/powerpoint/2010/main" val="968343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lnSpc>
                <a:spcPct val="80000"/>
              </a:lnSpc>
              <a:spcBef>
                <a:spcPct val="0"/>
              </a:spcBef>
            </a:pPr>
            <a:r>
              <a:rPr lang="da-DK" sz="1200" b="0" dirty="0" smtClean="0"/>
              <a:t>Patienten</a:t>
            </a:r>
            <a:r>
              <a:rPr lang="da-DK" sz="1200" b="0" baseline="0" dirty="0" smtClean="0"/>
              <a:t> tilbydes at varetage en behandlings- eller plejeopgave og oplæres til at gøre det på en forsvarlig og kvalificeret måde. Fordelen for patienten er , at </a:t>
            </a:r>
            <a:r>
              <a:rPr lang="da-DK" sz="1200" b="0" dirty="0" smtClean="0"/>
              <a:t>behandlingen på denne måde</a:t>
            </a:r>
            <a:r>
              <a:rPr lang="da-DK" sz="1200" b="0" baseline="0" dirty="0" smtClean="0"/>
              <a:t> bedre kan tilpasses </a:t>
            </a:r>
            <a:r>
              <a:rPr lang="da-DK" sz="1200" b="0" dirty="0" smtClean="0"/>
              <a:t>til hverdagslivet.</a:t>
            </a:r>
            <a:endParaRPr lang="en-CA" sz="1200" b="0" dirty="0" smtClean="0"/>
          </a:p>
        </p:txBody>
      </p:sp>
      <p:sp>
        <p:nvSpPr>
          <p:cNvPr id="79875" name="Slide Number Placeholder 3"/>
          <p:cNvSpPr>
            <a:spLocks noGrp="1"/>
          </p:cNvSpPr>
          <p:nvPr>
            <p:ph type="sldNum" sz="quarter" idx="5"/>
          </p:nvPr>
        </p:nvSpPr>
        <p:spPr>
          <a:noFill/>
        </p:spPr>
        <p:txBody>
          <a:bodyPr/>
          <a:lstStyle/>
          <a:p>
            <a:pPr fontAlgn="base">
              <a:spcBef>
                <a:spcPct val="0"/>
              </a:spcBef>
              <a:spcAft>
                <a:spcPct val="0"/>
              </a:spcAft>
            </a:pPr>
            <a:fld id="{8428E76B-B686-458C-A8D2-76EF249F4226}" type="slidenum">
              <a:rPr lang="da-DK"/>
              <a:pPr fontAlgn="base">
                <a:spcBef>
                  <a:spcPct val="0"/>
                </a:spcBef>
                <a:spcAft>
                  <a:spcPct val="0"/>
                </a:spcAft>
              </a:pPr>
              <a:t>5</a:t>
            </a:fld>
            <a:endParaRPr lang="da-DK"/>
          </a:p>
        </p:txBody>
      </p:sp>
    </p:spTree>
    <p:extLst>
      <p:ext uri="{BB962C8B-B14F-4D97-AF65-F5344CB8AC3E}">
        <p14:creationId xmlns:p14="http://schemas.microsoft.com/office/powerpoint/2010/main" val="2130947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spcBef>
                <a:spcPct val="0"/>
              </a:spcBef>
            </a:pPr>
            <a:r>
              <a:rPr lang="da-DK" sz="1200" dirty="0" smtClean="0"/>
              <a:t>Her er det patienterne, der </a:t>
            </a:r>
            <a:r>
              <a:rPr lang="da-DK" sz="1200" dirty="0" smtClean="0"/>
              <a:t>selv overvåger sin symptomer og vurderer,</a:t>
            </a:r>
            <a:r>
              <a:rPr lang="da-DK" sz="1200" baseline="0" dirty="0" smtClean="0"/>
              <a:t> hvornår han/hun har brug for at være i kontakt med sundhedsvæsenet. Patienten oplæres til at foretage denne overvågning og vurdering på en sikker og kvalificeret måde. Opgaven kan enten løses af patienten alene eller understøtte med fx PRO-værktøjer, hvor patienten indrapporterer data om egen helbredstilstand, og disse data følges af sundhedsprofessionelle på hospitalet. </a:t>
            </a:r>
            <a:endParaRPr lang="da-DK" sz="1200" dirty="0" smtClean="0"/>
          </a:p>
        </p:txBody>
      </p:sp>
      <p:sp>
        <p:nvSpPr>
          <p:cNvPr id="76803" name="Slide Number Placeholder 3"/>
          <p:cNvSpPr>
            <a:spLocks noGrp="1"/>
          </p:cNvSpPr>
          <p:nvPr>
            <p:ph type="sldNum" sz="quarter" idx="5"/>
          </p:nvPr>
        </p:nvSpPr>
        <p:spPr>
          <a:noFill/>
        </p:spPr>
        <p:txBody>
          <a:bodyPr/>
          <a:lstStyle/>
          <a:p>
            <a:pPr fontAlgn="base">
              <a:spcBef>
                <a:spcPct val="0"/>
              </a:spcBef>
              <a:spcAft>
                <a:spcPct val="0"/>
              </a:spcAft>
            </a:pPr>
            <a:fld id="{5398DCC6-2845-4F89-8C76-E694683A5330}" type="slidenum">
              <a:rPr lang="da-DK"/>
              <a:pPr fontAlgn="base">
                <a:spcBef>
                  <a:spcPct val="0"/>
                </a:spcBef>
                <a:spcAft>
                  <a:spcPct val="0"/>
                </a:spcAft>
              </a:pPr>
              <a:t>6</a:t>
            </a:fld>
            <a:endParaRPr lang="da-DK"/>
          </a:p>
        </p:txBody>
      </p:sp>
    </p:spTree>
    <p:extLst>
      <p:ext uri="{BB962C8B-B14F-4D97-AF65-F5344CB8AC3E}">
        <p14:creationId xmlns:p14="http://schemas.microsoft.com/office/powerpoint/2010/main" val="923539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p:txBody>
          <a:bodyPr/>
          <a:lstStyle/>
          <a:p>
            <a:pPr>
              <a:spcBef>
                <a:spcPct val="0"/>
              </a:spcBef>
            </a:pPr>
            <a:endParaRPr lang="da-DK" dirty="0" smtClean="0"/>
          </a:p>
          <a:p>
            <a:pPr>
              <a:spcBef>
                <a:spcPct val="0"/>
              </a:spcBef>
            </a:pPr>
            <a:r>
              <a:rPr lang="da-DK" noProof="0" dirty="0" smtClean="0"/>
              <a:t>Patienter,</a:t>
            </a:r>
            <a:r>
              <a:rPr lang="da-DK" baseline="0" noProof="0" dirty="0" smtClean="0"/>
              <a:t> der skal til undersøgelse eller har hyppige kontakter med sundhedsvæsenet, kan have stor glæde af selv at kunne vælge, hvornår og hvordan denne kontakt skal foregå. </a:t>
            </a:r>
            <a:r>
              <a:rPr lang="da-DK" noProof="0" dirty="0" smtClean="0"/>
              <a:t>Derved kan kontakten med sundhedsvæsenet passes sammen med andre aktiviteter</a:t>
            </a:r>
            <a:r>
              <a:rPr lang="da-DK" baseline="0" noProof="0" dirty="0" smtClean="0"/>
              <a:t> i deres hverdag og give mulighed for at bedre at koordinere med pårørende. </a:t>
            </a:r>
          </a:p>
          <a:p>
            <a:pPr>
              <a:spcBef>
                <a:spcPct val="0"/>
              </a:spcBef>
            </a:pPr>
            <a:r>
              <a:rPr lang="da-DK" baseline="0" noProof="0" dirty="0" smtClean="0"/>
              <a:t>Under langvarig indlæggelse kan det også give mening at inddrage patienter i planlægningen af aktiviteter i forløbet, hvor det er muligt. </a:t>
            </a:r>
            <a:endParaRPr lang="da-DK" noProof="0" dirty="0" smtClean="0"/>
          </a:p>
        </p:txBody>
      </p:sp>
      <p:sp>
        <p:nvSpPr>
          <p:cNvPr id="74755" name="Slide Number Placeholder 3"/>
          <p:cNvSpPr>
            <a:spLocks noGrp="1"/>
          </p:cNvSpPr>
          <p:nvPr>
            <p:ph type="sldNum" sz="quarter" idx="5"/>
          </p:nvPr>
        </p:nvSpPr>
        <p:spPr>
          <a:noFill/>
        </p:spPr>
        <p:txBody>
          <a:bodyPr/>
          <a:lstStyle/>
          <a:p>
            <a:pPr fontAlgn="base">
              <a:spcBef>
                <a:spcPct val="0"/>
              </a:spcBef>
              <a:spcAft>
                <a:spcPct val="0"/>
              </a:spcAft>
            </a:pPr>
            <a:fld id="{F4227464-FAF0-431B-AE25-681E139FB678}" type="slidenum">
              <a:rPr lang="da-DK"/>
              <a:pPr fontAlgn="base">
                <a:spcBef>
                  <a:spcPct val="0"/>
                </a:spcBef>
                <a:spcAft>
                  <a:spcPct val="0"/>
                </a:spcAft>
              </a:pPr>
              <a:t>7</a:t>
            </a:fld>
            <a:endParaRPr lang="da-DK"/>
          </a:p>
        </p:txBody>
      </p:sp>
    </p:spTree>
    <p:extLst>
      <p:ext uri="{BB962C8B-B14F-4D97-AF65-F5344CB8AC3E}">
        <p14:creationId xmlns:p14="http://schemas.microsoft.com/office/powerpoint/2010/main" val="1674004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i="1" baseline="0" dirty="0" smtClean="0"/>
          </a:p>
        </p:txBody>
      </p:sp>
      <p:sp>
        <p:nvSpPr>
          <p:cNvPr id="4" name="Pladsholder til slidenummer 3"/>
          <p:cNvSpPr>
            <a:spLocks noGrp="1"/>
          </p:cNvSpPr>
          <p:nvPr>
            <p:ph type="sldNum" sz="quarter" idx="10"/>
          </p:nvPr>
        </p:nvSpPr>
        <p:spPr/>
        <p:txBody>
          <a:bodyPr/>
          <a:lstStyle/>
          <a:p>
            <a:fld id="{8B2B831D-F4F9-47E5-9092-B150F2A75663}" type="slidenum">
              <a:rPr lang="da-DK" smtClean="0"/>
              <a:t>8</a:t>
            </a:fld>
            <a:endParaRPr lang="da-DK"/>
          </a:p>
        </p:txBody>
      </p:sp>
    </p:spTree>
    <p:extLst>
      <p:ext uri="{BB962C8B-B14F-4D97-AF65-F5344CB8AC3E}">
        <p14:creationId xmlns:p14="http://schemas.microsoft.com/office/powerpoint/2010/main" val="1755530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Resultater af </a:t>
            </a:r>
            <a:r>
              <a:rPr lang="da-DK" baseline="0" dirty="0" smtClean="0"/>
              <a:t>brugerstyret behandling er </a:t>
            </a:r>
            <a:r>
              <a:rPr lang="da-DK" dirty="0" smtClean="0"/>
              <a:t>samlet </a:t>
            </a:r>
            <a:r>
              <a:rPr lang="da-DK" dirty="0" smtClean="0"/>
              <a:t>på tværs</a:t>
            </a:r>
            <a:r>
              <a:rPr lang="da-DK" baseline="0" dirty="0" smtClean="0"/>
              <a:t> af en række forskellige </a:t>
            </a:r>
            <a:r>
              <a:rPr lang="da-DK" baseline="0" dirty="0" smtClean="0"/>
              <a:t>tiltag. Dokumentationen </a:t>
            </a:r>
            <a:r>
              <a:rPr lang="da-DK" baseline="0" dirty="0" smtClean="0"/>
              <a:t>er varierende – nogle tiltage er </a:t>
            </a:r>
            <a:r>
              <a:rPr lang="da-DK" baseline="0" dirty="0" smtClean="0"/>
              <a:t>systematisk evalueret </a:t>
            </a:r>
            <a:r>
              <a:rPr lang="da-DK" baseline="0" dirty="0" smtClean="0"/>
              <a:t>, andre resultater er erfaringsbaserede</a:t>
            </a:r>
            <a:r>
              <a:rPr lang="da-DK" baseline="0" dirty="0" smtClean="0"/>
              <a:t>. Resultaterne er samlet af </a:t>
            </a:r>
            <a:r>
              <a:rPr lang="da-DK" baseline="0" dirty="0" err="1" smtClean="0"/>
              <a:t>ViBIS</a:t>
            </a:r>
            <a:r>
              <a:rPr lang="da-DK" baseline="0" dirty="0" smtClean="0"/>
              <a:t> på baggrund af et overblik over brugerinddragende projekter i Danmark. Se ViBIS.dk</a:t>
            </a:r>
            <a:endParaRPr lang="da-DK" dirty="0" smtClean="0"/>
          </a:p>
          <a:p>
            <a:endParaRPr lang="da-DK" dirty="0"/>
          </a:p>
        </p:txBody>
      </p:sp>
      <p:sp>
        <p:nvSpPr>
          <p:cNvPr id="4" name="Pladsholder til slidenummer 3"/>
          <p:cNvSpPr>
            <a:spLocks noGrp="1"/>
          </p:cNvSpPr>
          <p:nvPr>
            <p:ph type="sldNum" sz="quarter" idx="10"/>
          </p:nvPr>
        </p:nvSpPr>
        <p:spPr/>
        <p:txBody>
          <a:bodyPr/>
          <a:lstStyle/>
          <a:p>
            <a:fld id="{66DCE978-BFFE-4635-8A49-2CB42473A752}" type="slidenum">
              <a:rPr lang="da-DK" smtClean="0"/>
              <a:t>9</a:t>
            </a:fld>
            <a:endParaRPr lang="da-DK"/>
          </a:p>
        </p:txBody>
      </p:sp>
    </p:spTree>
    <p:extLst>
      <p:ext uri="{BB962C8B-B14F-4D97-AF65-F5344CB8AC3E}">
        <p14:creationId xmlns:p14="http://schemas.microsoft.com/office/powerpoint/2010/main" val="3887972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94942" y="3268565"/>
            <a:ext cx="10363200" cy="1152099"/>
          </a:xfrm>
        </p:spPr>
        <p:txBody>
          <a:bodyPr/>
          <a:lstStyle>
            <a:lvl1pPr algn="l">
              <a:defRPr/>
            </a:lvl1pPr>
          </a:lstStyle>
          <a:p>
            <a:r>
              <a:rPr lang="da-DK" smtClean="0"/>
              <a:t>Klik for at redigere i master</a:t>
            </a:r>
            <a:endParaRPr lang="da-DK" dirty="0"/>
          </a:p>
        </p:txBody>
      </p:sp>
      <p:sp>
        <p:nvSpPr>
          <p:cNvPr id="3" name="Undertitel 2"/>
          <p:cNvSpPr>
            <a:spLocks noGrp="1"/>
          </p:cNvSpPr>
          <p:nvPr>
            <p:ph type="subTitle" idx="1"/>
          </p:nvPr>
        </p:nvSpPr>
        <p:spPr>
          <a:xfrm>
            <a:off x="594942" y="4565712"/>
            <a:ext cx="10363200" cy="1069542"/>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dirty="0"/>
          </a:p>
        </p:txBody>
      </p:sp>
      <p:sp>
        <p:nvSpPr>
          <p:cNvPr id="4" name="Pladsholder til dato 3"/>
          <p:cNvSpPr>
            <a:spLocks noGrp="1"/>
          </p:cNvSpPr>
          <p:nvPr>
            <p:ph type="dt" sz="half" idx="10"/>
          </p:nvPr>
        </p:nvSpPr>
        <p:spPr/>
        <p:txBody>
          <a:bodyPr/>
          <a:lstStyle/>
          <a:p>
            <a:fld id="{34C34527-0A1A-5B4C-8A46-75D52DC75ABD}" type="datetimeFigureOut">
              <a:rPr lang="da-DK" smtClean="0"/>
              <a:t>01-02-2018</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22AB571A-6CA8-F048-86F2-B7C20741EFFC}" type="slidenum">
              <a:rPr lang="da-DK" smtClean="0"/>
              <a:t>‹nr.›</a:t>
            </a:fld>
            <a:endParaRPr lang="da-DK" dirty="0"/>
          </a:p>
        </p:txBody>
      </p:sp>
    </p:spTree>
    <p:extLst>
      <p:ext uri="{BB962C8B-B14F-4D97-AF65-F5344CB8AC3E}">
        <p14:creationId xmlns:p14="http://schemas.microsoft.com/office/powerpoint/2010/main" val="37117500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sp>
        <p:nvSpPr>
          <p:cNvPr id="3" name="Pladsholder til billede 2"/>
          <p:cNvSpPr>
            <a:spLocks noGrp="1"/>
          </p:cNvSpPr>
          <p:nvPr>
            <p:ph type="pic" idx="1"/>
          </p:nvPr>
        </p:nvSpPr>
        <p:spPr>
          <a:xfrm>
            <a:off x="1288720" y="1212112"/>
            <a:ext cx="9670720" cy="444632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da-DK" dirty="0"/>
          </a:p>
        </p:txBody>
      </p:sp>
      <p:sp>
        <p:nvSpPr>
          <p:cNvPr id="4" name="Pladsholder til tekst 3"/>
          <p:cNvSpPr>
            <a:spLocks noGrp="1"/>
          </p:cNvSpPr>
          <p:nvPr>
            <p:ph type="body" sz="half" idx="2"/>
          </p:nvPr>
        </p:nvSpPr>
        <p:spPr>
          <a:xfrm>
            <a:off x="1288720" y="5826641"/>
            <a:ext cx="9670720" cy="36150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2" name="Pladsholder til dato 1"/>
          <p:cNvSpPr>
            <a:spLocks noGrp="1"/>
          </p:cNvSpPr>
          <p:nvPr>
            <p:ph type="dt" sz="half" idx="10"/>
          </p:nvPr>
        </p:nvSpPr>
        <p:spPr/>
        <p:txBody>
          <a:bodyPr/>
          <a:lstStyle/>
          <a:p>
            <a:fld id="{34C34527-0A1A-5B4C-8A46-75D52DC75ABD}" type="datetimeFigureOut">
              <a:rPr lang="da-DK" smtClean="0"/>
              <a:t>01-02-2018</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22AB571A-6CA8-F048-86F2-B7C20741EFFC}" type="slidenum">
              <a:rPr lang="da-DK" smtClean="0"/>
              <a:t>‹nr.›</a:t>
            </a:fld>
            <a:endParaRPr lang="da-DK" dirty="0"/>
          </a:p>
        </p:txBody>
      </p:sp>
    </p:spTree>
    <p:extLst>
      <p:ext uri="{BB962C8B-B14F-4D97-AF65-F5344CB8AC3E}">
        <p14:creationId xmlns:p14="http://schemas.microsoft.com/office/powerpoint/2010/main" val="17793383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Brugerdefineret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r>
              <a:rPr lang="da-DK" smtClean="0"/>
              <a:t>Klik for at redigere i master</a:t>
            </a:r>
            <a:endParaRPr lang="da-DK" dirty="0"/>
          </a:p>
        </p:txBody>
      </p:sp>
      <p:sp>
        <p:nvSpPr>
          <p:cNvPr id="3" name="Pladsholder til dato 2"/>
          <p:cNvSpPr>
            <a:spLocks noGrp="1"/>
          </p:cNvSpPr>
          <p:nvPr>
            <p:ph type="dt" sz="half" idx="10"/>
          </p:nvPr>
        </p:nvSpPr>
        <p:spPr/>
        <p:txBody>
          <a:bodyPr/>
          <a:lstStyle/>
          <a:p>
            <a:fld id="{34C34527-0A1A-5B4C-8A46-75D52DC75ABD}" type="datetimeFigureOut">
              <a:rPr lang="da-DK" smtClean="0"/>
              <a:t>01-02-2018</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22AB571A-6CA8-F048-86F2-B7C20741EFFC}" type="slidenum">
              <a:rPr lang="da-DK" smtClean="0"/>
              <a:t>‹nr.›</a:t>
            </a:fld>
            <a:endParaRPr lang="da-DK" dirty="0"/>
          </a:p>
        </p:txBody>
      </p:sp>
    </p:spTree>
    <p:extLst>
      <p:ext uri="{BB962C8B-B14F-4D97-AF65-F5344CB8AC3E}">
        <p14:creationId xmlns:p14="http://schemas.microsoft.com/office/powerpoint/2010/main" val="99160501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illede med billedtekst">
    <p:spTree>
      <p:nvGrpSpPr>
        <p:cNvPr id="1" name=""/>
        <p:cNvGrpSpPr/>
        <p:nvPr/>
      </p:nvGrpSpPr>
      <p:grpSpPr>
        <a:xfrm>
          <a:off x="0" y="0"/>
          <a:ext cx="0" cy="0"/>
          <a:chOff x="0" y="0"/>
          <a:chExt cx="0" cy="0"/>
        </a:xfrm>
      </p:grpSpPr>
      <p:sp>
        <p:nvSpPr>
          <p:cNvPr id="3" name="Pladsholder til billede 2"/>
          <p:cNvSpPr>
            <a:spLocks noGrp="1"/>
          </p:cNvSpPr>
          <p:nvPr>
            <p:ph type="pic" idx="1"/>
          </p:nvPr>
        </p:nvSpPr>
        <p:spPr>
          <a:xfrm>
            <a:off x="2502195" y="1161826"/>
            <a:ext cx="7215964" cy="42634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da-DK" dirty="0"/>
          </a:p>
        </p:txBody>
      </p:sp>
      <p:sp>
        <p:nvSpPr>
          <p:cNvPr id="4" name="Pladsholder til tekst 3"/>
          <p:cNvSpPr>
            <a:spLocks noGrp="1"/>
          </p:cNvSpPr>
          <p:nvPr>
            <p:ph type="body" sz="half" idx="2"/>
          </p:nvPr>
        </p:nvSpPr>
        <p:spPr>
          <a:xfrm>
            <a:off x="2502195" y="5659161"/>
            <a:ext cx="7215964" cy="46519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2" name="Pladsholder til dato 1"/>
          <p:cNvSpPr>
            <a:spLocks noGrp="1"/>
          </p:cNvSpPr>
          <p:nvPr>
            <p:ph type="dt" sz="half" idx="10"/>
          </p:nvPr>
        </p:nvSpPr>
        <p:spPr/>
        <p:txBody>
          <a:bodyPr/>
          <a:lstStyle/>
          <a:p>
            <a:fld id="{34C34527-0A1A-5B4C-8A46-75D52DC75ABD}" type="datetimeFigureOut">
              <a:rPr lang="da-DK" smtClean="0"/>
              <a:t>01-02-2018</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22AB571A-6CA8-F048-86F2-B7C20741EFFC}" type="slidenum">
              <a:rPr lang="da-DK" smtClean="0"/>
              <a:t>‹nr.›</a:t>
            </a:fld>
            <a:endParaRPr lang="da-DK" dirty="0"/>
          </a:p>
        </p:txBody>
      </p:sp>
    </p:spTree>
    <p:extLst>
      <p:ext uri="{BB962C8B-B14F-4D97-AF65-F5344CB8AC3E}">
        <p14:creationId xmlns:p14="http://schemas.microsoft.com/office/powerpoint/2010/main" val="11061220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a:p>
        </p:txBody>
      </p:sp>
      <p:sp>
        <p:nvSpPr>
          <p:cNvPr id="3" name="Date Placeholder 2"/>
          <p:cNvSpPr>
            <a:spLocks noGrp="1"/>
          </p:cNvSpPr>
          <p:nvPr>
            <p:ph type="dt" sz="half" idx="10"/>
          </p:nvPr>
        </p:nvSpPr>
        <p:spPr/>
        <p:txBody>
          <a:bodyPr/>
          <a:lstStyle/>
          <a:p>
            <a:fld id="{34C34527-0A1A-5B4C-8A46-75D52DC75ABD}" type="datetimeFigureOut">
              <a:rPr lang="da-DK" smtClean="0"/>
              <a:pPr/>
              <a:t>01-02-2018</a:t>
            </a:fld>
            <a:endParaRPr lang="da-DK" dirty="0"/>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22AB571A-6CA8-F048-86F2-B7C20741EFFC}" type="slidenum">
              <a:rPr lang="da-DK" smtClean="0"/>
              <a:pPr/>
              <a:t>‹nr.›</a:t>
            </a:fld>
            <a:endParaRPr lang="da-DK" dirty="0"/>
          </a:p>
        </p:txBody>
      </p:sp>
    </p:spTree>
    <p:extLst>
      <p:ext uri="{BB962C8B-B14F-4D97-AF65-F5344CB8AC3E}">
        <p14:creationId xmlns:p14="http://schemas.microsoft.com/office/powerpoint/2010/main" val="632797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a:p>
        </p:txBody>
      </p:sp>
      <p:sp>
        <p:nvSpPr>
          <p:cNvPr id="3" name="Date Placeholder 2"/>
          <p:cNvSpPr>
            <a:spLocks noGrp="1"/>
          </p:cNvSpPr>
          <p:nvPr>
            <p:ph type="dt" sz="half" idx="10"/>
          </p:nvPr>
        </p:nvSpPr>
        <p:spPr/>
        <p:txBody>
          <a:bodyPr/>
          <a:lstStyle/>
          <a:p>
            <a:fld id="{34C34527-0A1A-5B4C-8A46-75D52DC75ABD}" type="datetimeFigureOut">
              <a:rPr lang="da-DK" smtClean="0"/>
              <a:pPr/>
              <a:t>01-02-2018</a:t>
            </a:fld>
            <a:endParaRPr lang="da-DK" dirty="0"/>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22AB571A-6CA8-F048-86F2-B7C20741EFFC}" type="slidenum">
              <a:rPr lang="da-DK" smtClean="0"/>
              <a:pPr/>
              <a:t>‹nr.›</a:t>
            </a:fld>
            <a:endParaRPr lang="da-DK" dirty="0"/>
          </a:p>
        </p:txBody>
      </p:sp>
    </p:spTree>
    <p:extLst>
      <p:ext uri="{BB962C8B-B14F-4D97-AF65-F5344CB8AC3E}">
        <p14:creationId xmlns:p14="http://schemas.microsoft.com/office/powerpoint/2010/main" val="1088243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a:p>
        </p:txBody>
      </p:sp>
      <p:sp>
        <p:nvSpPr>
          <p:cNvPr id="3" name="Date Placeholder 2"/>
          <p:cNvSpPr>
            <a:spLocks noGrp="1"/>
          </p:cNvSpPr>
          <p:nvPr>
            <p:ph type="dt" sz="half" idx="10"/>
          </p:nvPr>
        </p:nvSpPr>
        <p:spPr/>
        <p:txBody>
          <a:bodyPr/>
          <a:lstStyle/>
          <a:p>
            <a:fld id="{34C34527-0A1A-5B4C-8A46-75D52DC75ABD}" type="datetimeFigureOut">
              <a:rPr lang="da-DK" smtClean="0"/>
              <a:pPr/>
              <a:t>01-02-2018</a:t>
            </a:fld>
            <a:endParaRPr lang="da-DK" dirty="0"/>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22AB571A-6CA8-F048-86F2-B7C20741EFFC}" type="slidenum">
              <a:rPr lang="da-DK" smtClean="0"/>
              <a:pPr/>
              <a:t>‹nr.›</a:t>
            </a:fld>
            <a:endParaRPr lang="da-DK" dirty="0"/>
          </a:p>
        </p:txBody>
      </p:sp>
    </p:spTree>
    <p:extLst>
      <p:ext uri="{BB962C8B-B14F-4D97-AF65-F5344CB8AC3E}">
        <p14:creationId xmlns:p14="http://schemas.microsoft.com/office/powerpoint/2010/main" val="2133111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a:p>
        </p:txBody>
      </p:sp>
      <p:sp>
        <p:nvSpPr>
          <p:cNvPr id="3" name="Content Placeholder 2"/>
          <p:cNvSpPr>
            <a:spLocks noGrp="1"/>
          </p:cNvSpPr>
          <p:nvPr>
            <p:ph idx="1"/>
          </p:nvPr>
        </p:nvSpPr>
        <p:spPr>
          <a:xfrm>
            <a:off x="1097280" y="1100629"/>
            <a:ext cx="10027920" cy="3579849"/>
          </a:xfrm>
          <a:prstGeom prst="rect">
            <a:avLst/>
          </a:prstGeo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B6AB3497-36D6-4312-AB29-94B0C88268C4}" type="datetimeFigureOut">
              <a:rPr lang="da-DK" smtClean="0"/>
              <a:t>01-02-2018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611C5E6-F888-43D6-8D21-93CD95392DD7}" type="slidenum">
              <a:rPr lang="da-DK" smtClean="0"/>
              <a:t>‹nr.›</a:t>
            </a:fld>
            <a:endParaRPr lang="da-DK"/>
          </a:p>
        </p:txBody>
      </p:sp>
    </p:spTree>
    <p:extLst>
      <p:ext uri="{BB962C8B-B14F-4D97-AF65-F5344CB8AC3E}">
        <p14:creationId xmlns:p14="http://schemas.microsoft.com/office/powerpoint/2010/main" val="1020137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038223"/>
          </a:xfrm>
        </p:spPr>
        <p:txBody>
          <a:bodyPr/>
          <a:lstStyle>
            <a:lvl1pPr algn="l">
              <a:defRPr/>
            </a:lvl1pPr>
          </a:lstStyle>
          <a:p>
            <a:r>
              <a:rPr lang="da-DK" dirty="0" smtClean="0"/>
              <a:t>Klik for at redigere i masteren</a:t>
            </a:r>
            <a:endParaRPr lang="da-DK" dirty="0"/>
          </a:p>
        </p:txBody>
      </p:sp>
      <p:sp>
        <p:nvSpPr>
          <p:cNvPr id="3" name="Undertitel 2"/>
          <p:cNvSpPr>
            <a:spLocks noGrp="1"/>
          </p:cNvSpPr>
          <p:nvPr>
            <p:ph type="subTitle" idx="1"/>
          </p:nvPr>
        </p:nvSpPr>
        <p:spPr>
          <a:xfrm>
            <a:off x="914400" y="3402419"/>
            <a:ext cx="10363200" cy="1552353"/>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Klik for at redigere undertiteltypografien i masteren</a:t>
            </a:r>
            <a:endParaRPr lang="da-DK" dirty="0"/>
          </a:p>
        </p:txBody>
      </p:sp>
      <p:sp>
        <p:nvSpPr>
          <p:cNvPr id="4" name="Pladsholder til dato 3"/>
          <p:cNvSpPr>
            <a:spLocks noGrp="1"/>
          </p:cNvSpPr>
          <p:nvPr>
            <p:ph type="dt" sz="half" idx="10"/>
          </p:nvPr>
        </p:nvSpPr>
        <p:spPr/>
        <p:txBody>
          <a:bodyPr/>
          <a:lstStyle/>
          <a:p>
            <a:fld id="{9859E816-B22C-ED49-80F7-D7ABC0937860}" type="datetimeFigureOut">
              <a:rPr lang="da-DK" smtClean="0"/>
              <a:t>01-02-2018</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C6A9FA05-431A-A647-AD25-A3EFE261315F}" type="slidenum">
              <a:rPr lang="da-DK" smtClean="0"/>
              <a:t>‹nr.›</a:t>
            </a:fld>
            <a:endParaRPr lang="da-DK" dirty="0"/>
          </a:p>
        </p:txBody>
      </p:sp>
    </p:spTree>
    <p:extLst>
      <p:ext uri="{BB962C8B-B14F-4D97-AF65-F5344CB8AC3E}">
        <p14:creationId xmlns:p14="http://schemas.microsoft.com/office/powerpoint/2010/main" val="274275347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idx="1"/>
          </p:nvPr>
        </p:nvSpPr>
        <p:spPr>
          <a:xfrm>
            <a:off x="609600" y="2360427"/>
            <a:ext cx="10972800" cy="3827721"/>
          </a:xfrm>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9859E816-B22C-ED49-80F7-D7ABC0937860}" type="datetimeFigureOut">
              <a:rPr lang="da-DK" smtClean="0"/>
              <a:t>01-02-2018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C6A9FA05-431A-A647-AD25-A3EFE261315F}" type="slidenum">
              <a:rPr lang="da-DK" smtClean="0"/>
              <a:t>‹nr.›</a:t>
            </a:fld>
            <a:endParaRPr lang="da-DK"/>
          </a:p>
        </p:txBody>
      </p:sp>
    </p:spTree>
    <p:extLst>
      <p:ext uri="{BB962C8B-B14F-4D97-AF65-F5344CB8AC3E}">
        <p14:creationId xmlns:p14="http://schemas.microsoft.com/office/powerpoint/2010/main" val="1371527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580314" y="4029814"/>
            <a:ext cx="10363200" cy="1095079"/>
          </a:xfrm>
        </p:spPr>
        <p:txBody>
          <a:bodyPr anchor="t"/>
          <a:lstStyle>
            <a:lvl1pPr algn="l">
              <a:defRPr sz="4000" b="1" cap="all"/>
            </a:lvl1pPr>
          </a:lstStyle>
          <a:p>
            <a:r>
              <a:rPr lang="da-DK" dirty="0" smtClean="0"/>
              <a:t>Klik for at redigere i masteren</a:t>
            </a:r>
            <a:endParaRPr lang="da-DK" dirty="0"/>
          </a:p>
        </p:txBody>
      </p:sp>
      <p:sp>
        <p:nvSpPr>
          <p:cNvPr id="3" name="Pladsholder til tekst 2"/>
          <p:cNvSpPr>
            <a:spLocks noGrp="1"/>
          </p:cNvSpPr>
          <p:nvPr>
            <p:ph type="body" idx="1"/>
          </p:nvPr>
        </p:nvSpPr>
        <p:spPr>
          <a:xfrm>
            <a:off x="580314" y="3470509"/>
            <a:ext cx="10363200" cy="55930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dirty="0" smtClean="0"/>
              <a:t>Klik for at redigere teksttypografierne i masteren</a:t>
            </a:r>
          </a:p>
        </p:txBody>
      </p:sp>
      <p:sp>
        <p:nvSpPr>
          <p:cNvPr id="4" name="Pladsholder til dato 3"/>
          <p:cNvSpPr>
            <a:spLocks noGrp="1"/>
          </p:cNvSpPr>
          <p:nvPr>
            <p:ph type="dt" sz="half" idx="10"/>
          </p:nvPr>
        </p:nvSpPr>
        <p:spPr/>
        <p:txBody>
          <a:bodyPr/>
          <a:lstStyle/>
          <a:p>
            <a:fld id="{9859E816-B22C-ED49-80F7-D7ABC0937860}" type="datetimeFigureOut">
              <a:rPr lang="da-DK" smtClean="0"/>
              <a:t>01-02-2018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C6A9FA05-431A-A647-AD25-A3EFE261315F}" type="slidenum">
              <a:rPr lang="da-DK" smtClean="0"/>
              <a:t>‹nr.›</a:t>
            </a:fld>
            <a:endParaRPr lang="da-DK"/>
          </a:p>
        </p:txBody>
      </p:sp>
    </p:spTree>
    <p:extLst>
      <p:ext uri="{BB962C8B-B14F-4D97-AF65-F5344CB8AC3E}">
        <p14:creationId xmlns:p14="http://schemas.microsoft.com/office/powerpoint/2010/main" val="372997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a:xfrm>
            <a:off x="609600" y="4061781"/>
            <a:ext cx="10972800" cy="818555"/>
          </a:xfrm>
        </p:spPr>
        <p:txBody>
          <a:bodyPr/>
          <a:lstStyle>
            <a:lvl1pPr algn="l">
              <a:defRPr/>
            </a:lvl1pPr>
          </a:lstStyle>
          <a:p>
            <a:r>
              <a:rPr lang="da-DK" smtClean="0"/>
              <a:t>Klik for at redigere i master</a:t>
            </a:r>
            <a:endParaRPr lang="da-DK" dirty="0"/>
          </a:p>
        </p:txBody>
      </p:sp>
      <p:sp>
        <p:nvSpPr>
          <p:cNvPr id="3" name="Pladsholder til dato 2"/>
          <p:cNvSpPr>
            <a:spLocks noGrp="1"/>
          </p:cNvSpPr>
          <p:nvPr>
            <p:ph type="dt" sz="half" idx="10"/>
          </p:nvPr>
        </p:nvSpPr>
        <p:spPr/>
        <p:txBody>
          <a:bodyPr/>
          <a:lstStyle/>
          <a:p>
            <a:fld id="{34C34527-0A1A-5B4C-8A46-75D52DC75ABD}" type="datetimeFigureOut">
              <a:rPr lang="da-DK" smtClean="0"/>
              <a:t>01-02-2018</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22AB571A-6CA8-F048-86F2-B7C20741EFFC}" type="slidenum">
              <a:rPr lang="da-DK" smtClean="0"/>
              <a:t>‹nr.›</a:t>
            </a:fld>
            <a:endParaRPr lang="da-DK" dirty="0"/>
          </a:p>
        </p:txBody>
      </p:sp>
    </p:spTree>
    <p:extLst>
      <p:ext uri="{BB962C8B-B14F-4D97-AF65-F5344CB8AC3E}">
        <p14:creationId xmlns:p14="http://schemas.microsoft.com/office/powerpoint/2010/main" val="290253504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609600" y="1212113"/>
            <a:ext cx="10972800" cy="723014"/>
          </a:xfrm>
        </p:spPr>
        <p:txBody>
          <a:bodyPr/>
          <a:lstStyle/>
          <a:p>
            <a:r>
              <a:rPr lang="da-DK" dirty="0" smtClean="0"/>
              <a:t>Klik for at redigere i masteren</a:t>
            </a:r>
            <a:endParaRPr lang="da-DK" dirty="0"/>
          </a:p>
        </p:txBody>
      </p:sp>
      <p:sp>
        <p:nvSpPr>
          <p:cNvPr id="3" name="Pladsholder til indhold 2"/>
          <p:cNvSpPr>
            <a:spLocks noGrp="1"/>
          </p:cNvSpPr>
          <p:nvPr>
            <p:ph sz="half" idx="1"/>
          </p:nvPr>
        </p:nvSpPr>
        <p:spPr>
          <a:xfrm>
            <a:off x="609600" y="2105248"/>
            <a:ext cx="5384800" cy="41524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indhold 3"/>
          <p:cNvSpPr>
            <a:spLocks noGrp="1"/>
          </p:cNvSpPr>
          <p:nvPr>
            <p:ph sz="half" idx="2"/>
          </p:nvPr>
        </p:nvSpPr>
        <p:spPr>
          <a:xfrm>
            <a:off x="6197600" y="2105248"/>
            <a:ext cx="5384800" cy="41524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dato 4"/>
          <p:cNvSpPr>
            <a:spLocks noGrp="1"/>
          </p:cNvSpPr>
          <p:nvPr>
            <p:ph type="dt" sz="half" idx="10"/>
          </p:nvPr>
        </p:nvSpPr>
        <p:spPr/>
        <p:txBody>
          <a:bodyPr/>
          <a:lstStyle/>
          <a:p>
            <a:fld id="{9859E816-B22C-ED49-80F7-D7ABC0937860}" type="datetimeFigureOut">
              <a:rPr lang="da-DK" smtClean="0"/>
              <a:t>01-02-2018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C6A9FA05-431A-A647-AD25-A3EFE261315F}" type="slidenum">
              <a:rPr lang="da-DK" smtClean="0"/>
              <a:t>‹nr.›</a:t>
            </a:fld>
            <a:endParaRPr lang="da-DK"/>
          </a:p>
        </p:txBody>
      </p:sp>
    </p:spTree>
    <p:extLst>
      <p:ext uri="{BB962C8B-B14F-4D97-AF65-F5344CB8AC3E}">
        <p14:creationId xmlns:p14="http://schemas.microsoft.com/office/powerpoint/2010/main" val="4067825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09600" y="1169581"/>
            <a:ext cx="10972800" cy="703666"/>
          </a:xfrm>
        </p:spPr>
        <p:txBody>
          <a:bodyPr/>
          <a:lstStyle>
            <a:lvl1pPr>
              <a:defRPr/>
            </a:lvl1pPr>
          </a:lstStyle>
          <a:p>
            <a:r>
              <a:rPr lang="da-DK" dirty="0" smtClean="0"/>
              <a:t>Klik for at redigere i masteren</a:t>
            </a:r>
            <a:endParaRPr lang="da-DK" dirty="0"/>
          </a:p>
        </p:txBody>
      </p:sp>
      <p:sp>
        <p:nvSpPr>
          <p:cNvPr id="3" name="Pladsholder til tekst 2"/>
          <p:cNvSpPr>
            <a:spLocks noGrp="1"/>
          </p:cNvSpPr>
          <p:nvPr>
            <p:ph type="body" idx="1"/>
          </p:nvPr>
        </p:nvSpPr>
        <p:spPr>
          <a:xfrm>
            <a:off x="609600" y="2062714"/>
            <a:ext cx="5386917" cy="57913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4" name="Pladsholder til indhold 3"/>
          <p:cNvSpPr>
            <a:spLocks noGrp="1"/>
          </p:cNvSpPr>
          <p:nvPr>
            <p:ph sz="half" idx="2"/>
          </p:nvPr>
        </p:nvSpPr>
        <p:spPr>
          <a:xfrm>
            <a:off x="609600" y="2767518"/>
            <a:ext cx="5386917" cy="33993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tekst 4"/>
          <p:cNvSpPr>
            <a:spLocks noGrp="1"/>
          </p:cNvSpPr>
          <p:nvPr>
            <p:ph type="body" sz="quarter" idx="3"/>
          </p:nvPr>
        </p:nvSpPr>
        <p:spPr>
          <a:xfrm>
            <a:off x="6193368" y="2062714"/>
            <a:ext cx="5389033" cy="57913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6" name="Pladsholder til indhold 5"/>
          <p:cNvSpPr>
            <a:spLocks noGrp="1"/>
          </p:cNvSpPr>
          <p:nvPr>
            <p:ph sz="quarter" idx="4"/>
          </p:nvPr>
        </p:nvSpPr>
        <p:spPr>
          <a:xfrm>
            <a:off x="6193368" y="2767518"/>
            <a:ext cx="5389033" cy="33993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7" name="Pladsholder til dato 6"/>
          <p:cNvSpPr>
            <a:spLocks noGrp="1"/>
          </p:cNvSpPr>
          <p:nvPr>
            <p:ph type="dt" sz="half" idx="10"/>
          </p:nvPr>
        </p:nvSpPr>
        <p:spPr/>
        <p:txBody>
          <a:bodyPr/>
          <a:lstStyle/>
          <a:p>
            <a:fld id="{9859E816-B22C-ED49-80F7-D7ABC0937860}" type="datetimeFigureOut">
              <a:rPr lang="da-DK" smtClean="0"/>
              <a:t>01-02-2018</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C6A9FA05-431A-A647-AD25-A3EFE261315F}" type="slidenum">
              <a:rPr lang="da-DK" smtClean="0"/>
              <a:t>‹nr.›</a:t>
            </a:fld>
            <a:endParaRPr lang="da-DK"/>
          </a:p>
        </p:txBody>
      </p:sp>
    </p:spTree>
    <p:extLst>
      <p:ext uri="{BB962C8B-B14F-4D97-AF65-F5344CB8AC3E}">
        <p14:creationId xmlns:p14="http://schemas.microsoft.com/office/powerpoint/2010/main" val="115475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360429"/>
            <a:ext cx="10972800" cy="1063256"/>
          </a:xfrm>
        </p:spPr>
        <p:txBody>
          <a:bodyPr/>
          <a:lstStyle>
            <a:lvl1pPr algn="l">
              <a:defRPr/>
            </a:lvl1pPr>
          </a:lstStyle>
          <a:p>
            <a:r>
              <a:rPr lang="da-DK" dirty="0" smtClean="0"/>
              <a:t>Klik for at redigere i masteren</a:t>
            </a:r>
            <a:endParaRPr lang="da-DK" dirty="0"/>
          </a:p>
        </p:txBody>
      </p:sp>
      <p:sp>
        <p:nvSpPr>
          <p:cNvPr id="3" name="Pladsholder til dato 2"/>
          <p:cNvSpPr>
            <a:spLocks noGrp="1"/>
          </p:cNvSpPr>
          <p:nvPr>
            <p:ph type="dt" sz="half" idx="10"/>
          </p:nvPr>
        </p:nvSpPr>
        <p:spPr/>
        <p:txBody>
          <a:bodyPr/>
          <a:lstStyle/>
          <a:p>
            <a:fld id="{9859E816-B22C-ED49-80F7-D7ABC0937860}" type="datetimeFigureOut">
              <a:rPr lang="da-DK" smtClean="0"/>
              <a:t>01-02-2018</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C6A9FA05-431A-A647-AD25-A3EFE261315F}" type="slidenum">
              <a:rPr lang="da-DK" smtClean="0"/>
              <a:t>‹nr.›</a:t>
            </a:fld>
            <a:endParaRPr lang="da-DK"/>
          </a:p>
        </p:txBody>
      </p:sp>
    </p:spTree>
    <p:extLst>
      <p:ext uri="{BB962C8B-B14F-4D97-AF65-F5344CB8AC3E}">
        <p14:creationId xmlns:p14="http://schemas.microsoft.com/office/powerpoint/2010/main" val="3489516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9859E816-B22C-ED49-80F7-D7ABC0937860}" type="datetimeFigureOut">
              <a:rPr lang="da-DK" smtClean="0"/>
              <a:t>01-02-2018</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C6A9FA05-431A-A647-AD25-A3EFE261315F}" type="slidenum">
              <a:rPr lang="da-DK" smtClean="0"/>
              <a:t>‹nr.›</a:t>
            </a:fld>
            <a:endParaRPr lang="da-DK"/>
          </a:p>
        </p:txBody>
      </p:sp>
    </p:spTree>
    <p:extLst>
      <p:ext uri="{BB962C8B-B14F-4D97-AF65-F5344CB8AC3E}">
        <p14:creationId xmlns:p14="http://schemas.microsoft.com/office/powerpoint/2010/main" val="3735048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1" y="1435100"/>
            <a:ext cx="4011084" cy="670146"/>
          </a:xfrm>
        </p:spPr>
        <p:txBody>
          <a:bodyPr anchor="b"/>
          <a:lstStyle>
            <a:lvl1pPr algn="l">
              <a:defRPr sz="2000" b="1"/>
            </a:lvl1pPr>
          </a:lstStyle>
          <a:p>
            <a:r>
              <a:rPr lang="da-DK" dirty="0" smtClean="0"/>
              <a:t>Klik for at redigere i masteren</a:t>
            </a:r>
            <a:endParaRPr lang="da-DK" dirty="0"/>
          </a:p>
        </p:txBody>
      </p:sp>
      <p:sp>
        <p:nvSpPr>
          <p:cNvPr id="3" name="Pladsholder til indhold 2"/>
          <p:cNvSpPr>
            <a:spLocks noGrp="1"/>
          </p:cNvSpPr>
          <p:nvPr>
            <p:ph idx="1"/>
          </p:nvPr>
        </p:nvSpPr>
        <p:spPr>
          <a:xfrm>
            <a:off x="4766733" y="1435100"/>
            <a:ext cx="6815667" cy="44359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tekst 3"/>
          <p:cNvSpPr>
            <a:spLocks noGrp="1"/>
          </p:cNvSpPr>
          <p:nvPr>
            <p:ph type="body" sz="half" idx="2"/>
          </p:nvPr>
        </p:nvSpPr>
        <p:spPr>
          <a:xfrm>
            <a:off x="609601" y="2296633"/>
            <a:ext cx="4011084" cy="35743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teksttypografierne i masteren</a:t>
            </a:r>
          </a:p>
        </p:txBody>
      </p:sp>
      <p:sp>
        <p:nvSpPr>
          <p:cNvPr id="5" name="Pladsholder til dato 4"/>
          <p:cNvSpPr>
            <a:spLocks noGrp="1"/>
          </p:cNvSpPr>
          <p:nvPr>
            <p:ph type="dt" sz="half" idx="10"/>
          </p:nvPr>
        </p:nvSpPr>
        <p:spPr/>
        <p:txBody>
          <a:bodyPr/>
          <a:lstStyle/>
          <a:p>
            <a:fld id="{9859E816-B22C-ED49-80F7-D7ABC0937860}" type="datetimeFigureOut">
              <a:rPr lang="da-DK" smtClean="0"/>
              <a:t>01-02-2018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C6A9FA05-431A-A647-AD25-A3EFE261315F}" type="slidenum">
              <a:rPr lang="da-DK" smtClean="0"/>
              <a:t>‹nr.›</a:t>
            </a:fld>
            <a:endParaRPr lang="da-DK"/>
          </a:p>
        </p:txBody>
      </p:sp>
    </p:spTree>
    <p:extLst>
      <p:ext uri="{BB962C8B-B14F-4D97-AF65-F5344CB8AC3E}">
        <p14:creationId xmlns:p14="http://schemas.microsoft.com/office/powerpoint/2010/main" val="32487958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389717" y="5465135"/>
            <a:ext cx="7315200" cy="447452"/>
          </a:xfrm>
        </p:spPr>
        <p:txBody>
          <a:bodyPr anchor="b"/>
          <a:lstStyle>
            <a:lvl1pPr algn="l">
              <a:defRPr sz="2000" b="1"/>
            </a:lvl1pPr>
          </a:lstStyle>
          <a:p>
            <a:r>
              <a:rPr lang="da-DK" dirty="0" smtClean="0"/>
              <a:t>Klik for at redigere i masteren</a:t>
            </a:r>
            <a:endParaRPr lang="da-DK" dirty="0"/>
          </a:p>
        </p:txBody>
      </p:sp>
      <p:sp>
        <p:nvSpPr>
          <p:cNvPr id="3" name="Pladsholder til billede 2"/>
          <p:cNvSpPr>
            <a:spLocks noGrp="1"/>
          </p:cNvSpPr>
          <p:nvPr>
            <p:ph type="pic" idx="1"/>
          </p:nvPr>
        </p:nvSpPr>
        <p:spPr>
          <a:xfrm>
            <a:off x="2389717" y="1254642"/>
            <a:ext cx="7315200" cy="40210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2389717" y="5912587"/>
            <a:ext cx="7315200" cy="2542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teksttypografierne i masteren</a:t>
            </a:r>
          </a:p>
        </p:txBody>
      </p:sp>
      <p:sp>
        <p:nvSpPr>
          <p:cNvPr id="5" name="Pladsholder til dato 4"/>
          <p:cNvSpPr>
            <a:spLocks noGrp="1"/>
          </p:cNvSpPr>
          <p:nvPr>
            <p:ph type="dt" sz="half" idx="10"/>
          </p:nvPr>
        </p:nvSpPr>
        <p:spPr/>
        <p:txBody>
          <a:bodyPr/>
          <a:lstStyle/>
          <a:p>
            <a:fld id="{9859E816-B22C-ED49-80F7-D7ABC0937860}" type="datetimeFigureOut">
              <a:rPr lang="da-DK" smtClean="0"/>
              <a:t>01-02-2018</a:t>
            </a:fld>
            <a:endParaRPr lang="da-DK"/>
          </a:p>
        </p:txBody>
      </p:sp>
      <p:sp>
        <p:nvSpPr>
          <p:cNvPr id="6" name="Pladsholder til sidefod 5"/>
          <p:cNvSpPr>
            <a:spLocks noGrp="1"/>
          </p:cNvSpPr>
          <p:nvPr>
            <p:ph type="ftr" sz="quarter" idx="11"/>
          </p:nvPr>
        </p:nvSpPr>
        <p:spPr>
          <a:xfrm>
            <a:off x="7516104" y="6392061"/>
            <a:ext cx="1924409" cy="365125"/>
          </a:xfrm>
        </p:spPr>
        <p:txBody>
          <a:bodyPr/>
          <a:lstStyle/>
          <a:p>
            <a:endParaRPr lang="da-DK" dirty="0"/>
          </a:p>
        </p:txBody>
      </p:sp>
      <p:sp>
        <p:nvSpPr>
          <p:cNvPr id="7" name="Pladsholder til diasnummer 6"/>
          <p:cNvSpPr>
            <a:spLocks noGrp="1"/>
          </p:cNvSpPr>
          <p:nvPr>
            <p:ph type="sldNum" sz="quarter" idx="12"/>
          </p:nvPr>
        </p:nvSpPr>
        <p:spPr>
          <a:xfrm>
            <a:off x="9440513" y="6392062"/>
            <a:ext cx="1439060" cy="365125"/>
          </a:xfrm>
        </p:spPr>
        <p:txBody>
          <a:bodyPr/>
          <a:lstStyle/>
          <a:p>
            <a:fld id="{C6A9FA05-431A-A647-AD25-A3EFE261315F}" type="slidenum">
              <a:rPr lang="da-DK" smtClean="0"/>
              <a:t>‹nr.›</a:t>
            </a:fld>
            <a:endParaRPr lang="da-DK" dirty="0"/>
          </a:p>
        </p:txBody>
      </p:sp>
    </p:spTree>
    <p:extLst>
      <p:ext uri="{BB962C8B-B14F-4D97-AF65-F5344CB8AC3E}">
        <p14:creationId xmlns:p14="http://schemas.microsoft.com/office/powerpoint/2010/main" val="97931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a:xfrm>
            <a:off x="609600" y="4061781"/>
            <a:ext cx="10972800" cy="818555"/>
          </a:xfrm>
        </p:spPr>
        <p:txBody>
          <a:bodyPr/>
          <a:lstStyle/>
          <a:p>
            <a:r>
              <a:rPr lang="da-DK" smtClean="0"/>
              <a:t>Klik for at redigere i masteren</a:t>
            </a:r>
            <a:endParaRPr lang="da-DK" dirty="0"/>
          </a:p>
        </p:txBody>
      </p:sp>
      <p:sp>
        <p:nvSpPr>
          <p:cNvPr id="3" name="Pladsholder til dato 2"/>
          <p:cNvSpPr>
            <a:spLocks noGrp="1"/>
          </p:cNvSpPr>
          <p:nvPr>
            <p:ph type="dt" sz="half" idx="10"/>
          </p:nvPr>
        </p:nvSpPr>
        <p:spPr/>
        <p:txBody>
          <a:bodyPr/>
          <a:lstStyle/>
          <a:p>
            <a:fld id="{34C34527-0A1A-5B4C-8A46-75D52DC75ABD}" type="datetimeFigureOut">
              <a:rPr lang="da-DK" smtClean="0"/>
              <a:t>01-02-2018</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22AB571A-6CA8-F048-86F2-B7C20741EFFC}" type="slidenum">
              <a:rPr lang="da-DK" smtClean="0"/>
              <a:t>‹nr.›</a:t>
            </a:fld>
            <a:endParaRPr lang="da-DK" dirty="0"/>
          </a:p>
        </p:txBody>
      </p:sp>
    </p:spTree>
    <p:extLst>
      <p:ext uri="{BB962C8B-B14F-4D97-AF65-F5344CB8AC3E}">
        <p14:creationId xmlns:p14="http://schemas.microsoft.com/office/powerpoint/2010/main" val="29025350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871870" y="3078341"/>
            <a:ext cx="9448800" cy="1366067"/>
          </a:xfrm>
        </p:spPr>
        <p:txBody>
          <a:bodyPr/>
          <a:lstStyle/>
          <a:p>
            <a:r>
              <a:rPr lang="da-DK" dirty="0" smtClean="0"/>
              <a:t>Klik for at redigere i masteren</a:t>
            </a:r>
            <a:endParaRPr lang="da-DK" dirty="0"/>
          </a:p>
        </p:txBody>
      </p:sp>
      <p:sp>
        <p:nvSpPr>
          <p:cNvPr id="3" name="Undertitel 2"/>
          <p:cNvSpPr>
            <a:spLocks noGrp="1"/>
          </p:cNvSpPr>
          <p:nvPr>
            <p:ph type="subTitle" idx="1"/>
          </p:nvPr>
        </p:nvSpPr>
        <p:spPr>
          <a:xfrm>
            <a:off x="871870" y="4444408"/>
            <a:ext cx="9448800" cy="1020727"/>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Klik for at redigere undertiteltypografien i masteren</a:t>
            </a:r>
            <a:endParaRPr lang="da-DK" dirty="0"/>
          </a:p>
        </p:txBody>
      </p:sp>
      <p:sp>
        <p:nvSpPr>
          <p:cNvPr id="4" name="Pladsholder til dato 3"/>
          <p:cNvSpPr>
            <a:spLocks noGrp="1"/>
          </p:cNvSpPr>
          <p:nvPr>
            <p:ph type="dt" sz="half" idx="10"/>
          </p:nvPr>
        </p:nvSpPr>
        <p:spPr/>
        <p:txBody>
          <a:bodyPr/>
          <a:lstStyle/>
          <a:p>
            <a:fld id="{34C34527-0A1A-5B4C-8A46-75D52DC75ABD}" type="datetimeFigureOut">
              <a:rPr lang="da-DK" smtClean="0"/>
              <a:t>01-02-2018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22AB571A-6CA8-F048-86F2-B7C20741EFFC}" type="slidenum">
              <a:rPr lang="da-DK" smtClean="0"/>
              <a:t>‹nr.›</a:t>
            </a:fld>
            <a:endParaRPr lang="da-DK"/>
          </a:p>
        </p:txBody>
      </p:sp>
    </p:spTree>
    <p:extLst>
      <p:ext uri="{BB962C8B-B14F-4D97-AF65-F5344CB8AC3E}">
        <p14:creationId xmlns:p14="http://schemas.microsoft.com/office/powerpoint/2010/main" val="350640634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1560259" y="1275908"/>
            <a:ext cx="9072299" cy="829340"/>
          </a:xfrm>
        </p:spPr>
        <p:txBody>
          <a:bodyPr/>
          <a:lstStyle/>
          <a:p>
            <a:r>
              <a:rPr lang="da-DK" dirty="0" smtClean="0"/>
              <a:t>Klik for at redigere i masteren</a:t>
            </a:r>
            <a:endParaRPr lang="da-DK" dirty="0"/>
          </a:p>
        </p:txBody>
      </p:sp>
      <p:sp>
        <p:nvSpPr>
          <p:cNvPr id="3" name="Pladsholder til indhold 2"/>
          <p:cNvSpPr>
            <a:spLocks noGrp="1"/>
          </p:cNvSpPr>
          <p:nvPr>
            <p:ph idx="1"/>
          </p:nvPr>
        </p:nvSpPr>
        <p:spPr>
          <a:xfrm>
            <a:off x="1560259" y="2190308"/>
            <a:ext cx="9072299" cy="3997840"/>
          </a:xfrm>
        </p:spPr>
        <p:txBody>
          <a:bodyPr/>
          <a:lstStyle/>
          <a:p>
            <a:pPr lvl="0"/>
            <a:r>
              <a:rPr lang="da-DK"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10"/>
          </p:nvPr>
        </p:nvSpPr>
        <p:spPr/>
        <p:txBody>
          <a:bodyPr/>
          <a:lstStyle/>
          <a:p>
            <a:fld id="{34C34527-0A1A-5B4C-8A46-75D52DC75ABD}" type="datetimeFigureOut">
              <a:rPr lang="da-DK" smtClean="0"/>
              <a:t>01-02-2018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22AB571A-6CA8-F048-86F2-B7C20741EFFC}" type="slidenum">
              <a:rPr lang="da-DK" smtClean="0"/>
              <a:t>‹nr.›</a:t>
            </a:fld>
            <a:endParaRPr lang="da-DK"/>
          </a:p>
        </p:txBody>
      </p:sp>
    </p:spTree>
    <p:extLst>
      <p:ext uri="{BB962C8B-B14F-4D97-AF65-F5344CB8AC3E}">
        <p14:creationId xmlns:p14="http://schemas.microsoft.com/office/powerpoint/2010/main" val="6549558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31133" y="4370190"/>
            <a:ext cx="10363200" cy="1529818"/>
          </a:xfrm>
        </p:spPr>
        <p:txBody>
          <a:bodyPr anchor="t"/>
          <a:lstStyle>
            <a:lvl1pPr algn="l">
              <a:defRPr sz="4000" b="1" cap="all"/>
            </a:lvl1pPr>
          </a:lstStyle>
          <a:p>
            <a:r>
              <a:rPr lang="da-DK" dirty="0" smtClean="0"/>
              <a:t>Klik for at redigere i masteren</a:t>
            </a:r>
            <a:endParaRPr lang="da-DK" dirty="0"/>
          </a:p>
        </p:txBody>
      </p:sp>
      <p:sp>
        <p:nvSpPr>
          <p:cNvPr id="3" name="Pladsholder til tekst 2"/>
          <p:cNvSpPr>
            <a:spLocks noGrp="1"/>
          </p:cNvSpPr>
          <p:nvPr>
            <p:ph type="body" idx="1"/>
          </p:nvPr>
        </p:nvSpPr>
        <p:spPr>
          <a:xfrm>
            <a:off x="931133" y="287000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dirty="0" smtClean="0"/>
              <a:t>Klik for at redigere teksttypografierne i masteren</a:t>
            </a:r>
          </a:p>
        </p:txBody>
      </p:sp>
      <p:sp>
        <p:nvSpPr>
          <p:cNvPr id="4" name="Pladsholder til dato 3"/>
          <p:cNvSpPr>
            <a:spLocks noGrp="1"/>
          </p:cNvSpPr>
          <p:nvPr>
            <p:ph type="dt" sz="half" idx="10"/>
          </p:nvPr>
        </p:nvSpPr>
        <p:spPr/>
        <p:txBody>
          <a:bodyPr/>
          <a:lstStyle/>
          <a:p>
            <a:fld id="{34C34527-0A1A-5B4C-8A46-75D52DC75ABD}" type="datetimeFigureOut">
              <a:rPr lang="da-DK" smtClean="0"/>
              <a:t>01-02-2018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22AB571A-6CA8-F048-86F2-B7C20741EFFC}" type="slidenum">
              <a:rPr lang="da-DK" smtClean="0"/>
              <a:t>‹nr.›</a:t>
            </a:fld>
            <a:endParaRPr lang="da-DK"/>
          </a:p>
        </p:txBody>
      </p:sp>
    </p:spTree>
    <p:extLst>
      <p:ext uri="{BB962C8B-B14F-4D97-AF65-F5344CB8AC3E}">
        <p14:creationId xmlns:p14="http://schemas.microsoft.com/office/powerpoint/2010/main" val="765298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609600" y="1454727"/>
            <a:ext cx="10972800" cy="4224578"/>
          </a:xfrm>
          <a:prstGeom prst="rect">
            <a:avLst/>
          </a:prstGeo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 name="Pladsholder til dato 1"/>
          <p:cNvSpPr>
            <a:spLocks noGrp="1"/>
          </p:cNvSpPr>
          <p:nvPr>
            <p:ph type="dt" sz="half" idx="10"/>
          </p:nvPr>
        </p:nvSpPr>
        <p:spPr/>
        <p:txBody>
          <a:bodyPr/>
          <a:lstStyle/>
          <a:p>
            <a:fld id="{34C34527-0A1A-5B4C-8A46-75D52DC75ABD}" type="datetimeFigureOut">
              <a:rPr lang="da-DK" smtClean="0"/>
              <a:t>01-02-2018</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22AB571A-6CA8-F048-86F2-B7C20741EFFC}" type="slidenum">
              <a:rPr lang="da-DK" smtClean="0"/>
              <a:t>‹nr.›</a:t>
            </a:fld>
            <a:endParaRPr lang="da-DK" dirty="0"/>
          </a:p>
        </p:txBody>
      </p:sp>
    </p:spTree>
    <p:extLst>
      <p:ext uri="{BB962C8B-B14F-4D97-AF65-F5344CB8AC3E}">
        <p14:creationId xmlns:p14="http://schemas.microsoft.com/office/powerpoint/2010/main" val="76010925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1560259" y="1360968"/>
            <a:ext cx="9072299" cy="956930"/>
          </a:xfrm>
        </p:spPr>
        <p:txBody>
          <a:bodyPr/>
          <a:lstStyle>
            <a:lvl1pPr algn="ctr">
              <a:defRPr/>
            </a:lvl1pPr>
          </a:lstStyle>
          <a:p>
            <a:r>
              <a:rPr lang="da-DK" dirty="0" smtClean="0"/>
              <a:t>Klik for at redigere i masteren</a:t>
            </a:r>
            <a:endParaRPr lang="da-DK" dirty="0"/>
          </a:p>
        </p:txBody>
      </p:sp>
      <p:sp>
        <p:nvSpPr>
          <p:cNvPr id="3" name="Pladsholder til indhold 2"/>
          <p:cNvSpPr>
            <a:spLocks noGrp="1"/>
          </p:cNvSpPr>
          <p:nvPr>
            <p:ph sz="half" idx="1"/>
          </p:nvPr>
        </p:nvSpPr>
        <p:spPr>
          <a:xfrm>
            <a:off x="1224743" y="2615610"/>
            <a:ext cx="4644429" cy="36103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indhold 3"/>
          <p:cNvSpPr>
            <a:spLocks noGrp="1"/>
          </p:cNvSpPr>
          <p:nvPr>
            <p:ph sz="half" idx="2"/>
          </p:nvPr>
        </p:nvSpPr>
        <p:spPr>
          <a:xfrm>
            <a:off x="6358270" y="2615610"/>
            <a:ext cx="4609804" cy="36103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34C34527-0A1A-5B4C-8A46-75D52DC75ABD}" type="datetimeFigureOut">
              <a:rPr lang="da-DK" smtClean="0"/>
              <a:t>01-02-2018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22AB571A-6CA8-F048-86F2-B7C20741EFFC}" type="slidenum">
              <a:rPr lang="da-DK" smtClean="0"/>
              <a:t>‹nr.›</a:t>
            </a:fld>
            <a:endParaRPr lang="da-DK"/>
          </a:p>
        </p:txBody>
      </p:sp>
    </p:spTree>
    <p:extLst>
      <p:ext uri="{BB962C8B-B14F-4D97-AF65-F5344CB8AC3E}">
        <p14:creationId xmlns:p14="http://schemas.microsoft.com/office/powerpoint/2010/main" val="3374382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1871330" y="1135193"/>
            <a:ext cx="8442251" cy="978196"/>
          </a:xfrm>
        </p:spPr>
        <p:txBody>
          <a:bodyPr/>
          <a:lstStyle>
            <a:lvl1pPr algn="ctr">
              <a:defRPr/>
            </a:lvl1pPr>
          </a:lstStyle>
          <a:p>
            <a:r>
              <a:rPr lang="da-DK" dirty="0" smtClean="0"/>
              <a:t>Klik for at redigere i masteren</a:t>
            </a:r>
            <a:endParaRPr lang="da-DK" dirty="0"/>
          </a:p>
        </p:txBody>
      </p:sp>
      <p:sp>
        <p:nvSpPr>
          <p:cNvPr id="3" name="Pladsholder til tekst 2"/>
          <p:cNvSpPr>
            <a:spLocks noGrp="1"/>
          </p:cNvSpPr>
          <p:nvPr>
            <p:ph type="body" idx="1"/>
          </p:nvPr>
        </p:nvSpPr>
        <p:spPr>
          <a:xfrm>
            <a:off x="1027718" y="2211572"/>
            <a:ext cx="4890922" cy="7868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4" name="Pladsholder til indhold 3"/>
          <p:cNvSpPr>
            <a:spLocks noGrp="1"/>
          </p:cNvSpPr>
          <p:nvPr>
            <p:ph sz="half" idx="2"/>
          </p:nvPr>
        </p:nvSpPr>
        <p:spPr>
          <a:xfrm>
            <a:off x="1027718" y="3168502"/>
            <a:ext cx="4890922" cy="275043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tekst 4"/>
          <p:cNvSpPr>
            <a:spLocks noGrp="1"/>
          </p:cNvSpPr>
          <p:nvPr>
            <p:ph type="body" sz="quarter" idx="3"/>
          </p:nvPr>
        </p:nvSpPr>
        <p:spPr>
          <a:xfrm>
            <a:off x="6271344" y="2211572"/>
            <a:ext cx="4892842" cy="7868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6" name="Pladsholder til indhold 5"/>
          <p:cNvSpPr>
            <a:spLocks noGrp="1"/>
          </p:cNvSpPr>
          <p:nvPr>
            <p:ph sz="quarter" idx="4"/>
          </p:nvPr>
        </p:nvSpPr>
        <p:spPr>
          <a:xfrm>
            <a:off x="6271344" y="3168502"/>
            <a:ext cx="4892842" cy="275043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7" name="Pladsholder til dato 6"/>
          <p:cNvSpPr>
            <a:spLocks noGrp="1"/>
          </p:cNvSpPr>
          <p:nvPr>
            <p:ph type="dt" sz="half" idx="10"/>
          </p:nvPr>
        </p:nvSpPr>
        <p:spPr/>
        <p:txBody>
          <a:bodyPr/>
          <a:lstStyle/>
          <a:p>
            <a:fld id="{34C34527-0A1A-5B4C-8A46-75D52DC75ABD}" type="datetimeFigureOut">
              <a:rPr lang="da-DK" smtClean="0"/>
              <a:t>01-02-2018</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22AB571A-6CA8-F048-86F2-B7C20741EFFC}" type="slidenum">
              <a:rPr lang="da-DK" smtClean="0"/>
              <a:t>‹nr.›</a:t>
            </a:fld>
            <a:endParaRPr lang="da-DK"/>
          </a:p>
        </p:txBody>
      </p:sp>
    </p:spTree>
    <p:extLst>
      <p:ext uri="{BB962C8B-B14F-4D97-AF65-F5344CB8AC3E}">
        <p14:creationId xmlns:p14="http://schemas.microsoft.com/office/powerpoint/2010/main" val="14400049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3678865"/>
            <a:ext cx="10972800" cy="1020726"/>
          </a:xfrm>
        </p:spPr>
        <p:txBody>
          <a:bodyPr/>
          <a:lstStyle/>
          <a:p>
            <a:r>
              <a:rPr lang="da-DK" dirty="0" smtClean="0"/>
              <a:t>Klik for at redigere i masteren</a:t>
            </a:r>
            <a:endParaRPr lang="da-DK" dirty="0"/>
          </a:p>
        </p:txBody>
      </p:sp>
      <p:sp>
        <p:nvSpPr>
          <p:cNvPr id="3" name="Pladsholder til dato 2"/>
          <p:cNvSpPr>
            <a:spLocks noGrp="1"/>
          </p:cNvSpPr>
          <p:nvPr>
            <p:ph type="dt" sz="half" idx="10"/>
          </p:nvPr>
        </p:nvSpPr>
        <p:spPr/>
        <p:txBody>
          <a:bodyPr/>
          <a:lstStyle/>
          <a:p>
            <a:fld id="{34C34527-0A1A-5B4C-8A46-75D52DC75ABD}" type="datetimeFigureOut">
              <a:rPr lang="da-DK" smtClean="0"/>
              <a:t>01-02-2018</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22AB571A-6CA8-F048-86F2-B7C20741EFFC}" type="slidenum">
              <a:rPr lang="da-DK" smtClean="0"/>
              <a:t>‹nr.›</a:t>
            </a:fld>
            <a:endParaRPr lang="da-DK"/>
          </a:p>
        </p:txBody>
      </p:sp>
    </p:spTree>
    <p:extLst>
      <p:ext uri="{BB962C8B-B14F-4D97-AF65-F5344CB8AC3E}">
        <p14:creationId xmlns:p14="http://schemas.microsoft.com/office/powerpoint/2010/main" val="39003758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34C34527-0A1A-5B4C-8A46-75D52DC75ABD}" type="datetimeFigureOut">
              <a:rPr lang="da-DK" smtClean="0"/>
              <a:t>01-02-2018</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22AB571A-6CA8-F048-86F2-B7C20741EFFC}" type="slidenum">
              <a:rPr lang="da-DK" smtClean="0"/>
              <a:t>‹nr.›</a:t>
            </a:fld>
            <a:endParaRPr lang="da-DK"/>
          </a:p>
        </p:txBody>
      </p:sp>
    </p:spTree>
    <p:extLst>
      <p:ext uri="{BB962C8B-B14F-4D97-AF65-F5344CB8AC3E}">
        <p14:creationId xmlns:p14="http://schemas.microsoft.com/office/powerpoint/2010/main" val="3820685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215907" y="1190846"/>
            <a:ext cx="9246530" cy="729663"/>
          </a:xfrm>
        </p:spPr>
        <p:txBody>
          <a:bodyPr anchor="b"/>
          <a:lstStyle>
            <a:lvl1pPr algn="l">
              <a:defRPr sz="2000" b="1"/>
            </a:lvl1pPr>
          </a:lstStyle>
          <a:p>
            <a:r>
              <a:rPr lang="da-DK" smtClean="0"/>
              <a:t>Klik for at redigere i masteren</a:t>
            </a:r>
            <a:endParaRPr lang="da-DK"/>
          </a:p>
        </p:txBody>
      </p:sp>
      <p:sp>
        <p:nvSpPr>
          <p:cNvPr id="3" name="Pladsholder til indhold 2"/>
          <p:cNvSpPr>
            <a:spLocks noGrp="1"/>
          </p:cNvSpPr>
          <p:nvPr>
            <p:ph idx="1"/>
          </p:nvPr>
        </p:nvSpPr>
        <p:spPr>
          <a:xfrm>
            <a:off x="5507664" y="2163591"/>
            <a:ext cx="5451775" cy="400329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tekst 3"/>
          <p:cNvSpPr>
            <a:spLocks noGrp="1"/>
          </p:cNvSpPr>
          <p:nvPr>
            <p:ph type="body" sz="half" idx="2"/>
          </p:nvPr>
        </p:nvSpPr>
        <p:spPr>
          <a:xfrm>
            <a:off x="1215907" y="2163591"/>
            <a:ext cx="3819192" cy="39496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teksttypografierne i masteren</a:t>
            </a:r>
          </a:p>
        </p:txBody>
      </p:sp>
      <p:sp>
        <p:nvSpPr>
          <p:cNvPr id="5" name="Pladsholder til dato 4"/>
          <p:cNvSpPr>
            <a:spLocks noGrp="1"/>
          </p:cNvSpPr>
          <p:nvPr>
            <p:ph type="dt" sz="half" idx="10"/>
          </p:nvPr>
        </p:nvSpPr>
        <p:spPr/>
        <p:txBody>
          <a:bodyPr/>
          <a:lstStyle/>
          <a:p>
            <a:fld id="{34C34527-0A1A-5B4C-8A46-75D52DC75ABD}" type="datetimeFigureOut">
              <a:rPr lang="da-DK" smtClean="0"/>
              <a:t>01-02-2018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22AB571A-6CA8-F048-86F2-B7C20741EFFC}" type="slidenum">
              <a:rPr lang="da-DK" smtClean="0"/>
              <a:t>‹nr.›</a:t>
            </a:fld>
            <a:endParaRPr lang="da-DK"/>
          </a:p>
        </p:txBody>
      </p:sp>
    </p:spTree>
    <p:extLst>
      <p:ext uri="{BB962C8B-B14F-4D97-AF65-F5344CB8AC3E}">
        <p14:creationId xmlns:p14="http://schemas.microsoft.com/office/powerpoint/2010/main" val="314214070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389717" y="5507665"/>
            <a:ext cx="7315200" cy="313268"/>
          </a:xfrm>
        </p:spPr>
        <p:txBody>
          <a:bodyPr anchor="b"/>
          <a:lstStyle>
            <a:lvl1pPr algn="l">
              <a:defRPr sz="2000" b="1"/>
            </a:lvl1pPr>
          </a:lstStyle>
          <a:p>
            <a:r>
              <a:rPr lang="da-DK" dirty="0" smtClean="0"/>
              <a:t>Klik for at redigere i masteren</a:t>
            </a:r>
            <a:endParaRPr lang="da-DK" dirty="0"/>
          </a:p>
        </p:txBody>
      </p:sp>
      <p:sp>
        <p:nvSpPr>
          <p:cNvPr id="3" name="Pladsholder til billede 2"/>
          <p:cNvSpPr>
            <a:spLocks noGrp="1"/>
          </p:cNvSpPr>
          <p:nvPr>
            <p:ph type="pic" idx="1"/>
          </p:nvPr>
        </p:nvSpPr>
        <p:spPr>
          <a:xfrm>
            <a:off x="2389717" y="1148315"/>
            <a:ext cx="7315200" cy="42275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2389717" y="5952728"/>
            <a:ext cx="7315200" cy="3204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teksttypografierne i masteren</a:t>
            </a:r>
          </a:p>
        </p:txBody>
      </p:sp>
      <p:sp>
        <p:nvSpPr>
          <p:cNvPr id="5" name="Pladsholder til dato 4"/>
          <p:cNvSpPr>
            <a:spLocks noGrp="1"/>
          </p:cNvSpPr>
          <p:nvPr>
            <p:ph type="dt" sz="half" idx="10"/>
          </p:nvPr>
        </p:nvSpPr>
        <p:spPr/>
        <p:txBody>
          <a:bodyPr/>
          <a:lstStyle/>
          <a:p>
            <a:fld id="{34C34527-0A1A-5B4C-8A46-75D52DC75ABD}" type="datetimeFigureOut">
              <a:rPr lang="da-DK" smtClean="0"/>
              <a:t>01-02-2018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22AB571A-6CA8-F048-86F2-B7C20741EFFC}" type="slidenum">
              <a:rPr lang="da-DK" smtClean="0"/>
              <a:t>‹nr.›</a:t>
            </a:fld>
            <a:endParaRPr lang="da-DK"/>
          </a:p>
        </p:txBody>
      </p:sp>
    </p:spTree>
    <p:extLst>
      <p:ext uri="{BB962C8B-B14F-4D97-AF65-F5344CB8AC3E}">
        <p14:creationId xmlns:p14="http://schemas.microsoft.com/office/powerpoint/2010/main" val="27329303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a:xfrm>
            <a:off x="609600" y="4061781"/>
            <a:ext cx="10972800" cy="818555"/>
          </a:xfrm>
        </p:spPr>
        <p:txBody>
          <a:bodyPr/>
          <a:lstStyle/>
          <a:p>
            <a:r>
              <a:rPr lang="da-DK" smtClean="0"/>
              <a:t>Klik for at redigere i masteren</a:t>
            </a:r>
            <a:endParaRPr lang="da-DK" dirty="0"/>
          </a:p>
        </p:txBody>
      </p:sp>
      <p:sp>
        <p:nvSpPr>
          <p:cNvPr id="3" name="Pladsholder til dato 2"/>
          <p:cNvSpPr>
            <a:spLocks noGrp="1"/>
          </p:cNvSpPr>
          <p:nvPr>
            <p:ph type="dt" sz="half" idx="10"/>
          </p:nvPr>
        </p:nvSpPr>
        <p:spPr/>
        <p:txBody>
          <a:bodyPr/>
          <a:lstStyle/>
          <a:p>
            <a:fld id="{34C34527-0A1A-5B4C-8A46-75D52DC75ABD}" type="datetimeFigureOut">
              <a:rPr lang="da-DK" smtClean="0"/>
              <a:t>01-02-2018</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22AB571A-6CA8-F048-86F2-B7C20741EFFC}" type="slidenum">
              <a:rPr lang="da-DK" smtClean="0"/>
              <a:t>‹nr.›</a:t>
            </a:fld>
            <a:endParaRPr lang="da-DK" dirty="0"/>
          </a:p>
        </p:txBody>
      </p:sp>
    </p:spTree>
    <p:extLst>
      <p:ext uri="{BB962C8B-B14F-4D97-AF65-F5344CB8AC3E}">
        <p14:creationId xmlns:p14="http://schemas.microsoft.com/office/powerpoint/2010/main" val="29025350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1190846" y="2870790"/>
            <a:ext cx="9768593" cy="1317763"/>
          </a:xfrm>
        </p:spPr>
        <p:txBody>
          <a:bodyPr/>
          <a:lstStyle>
            <a:lvl1pPr algn="l">
              <a:defRPr/>
            </a:lvl1pPr>
          </a:lstStyle>
          <a:p>
            <a:r>
              <a:rPr lang="da-DK" dirty="0" smtClean="0"/>
              <a:t>Klik for at redigere i masteren</a:t>
            </a:r>
            <a:endParaRPr lang="da-DK" dirty="0"/>
          </a:p>
        </p:txBody>
      </p:sp>
      <p:sp>
        <p:nvSpPr>
          <p:cNvPr id="3" name="Undertitel 2"/>
          <p:cNvSpPr>
            <a:spLocks noGrp="1"/>
          </p:cNvSpPr>
          <p:nvPr>
            <p:ph type="subTitle" idx="1"/>
          </p:nvPr>
        </p:nvSpPr>
        <p:spPr>
          <a:xfrm>
            <a:off x="1190846" y="4188530"/>
            <a:ext cx="9768594" cy="138293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Klik for at redigere undertiteltypografien i masteren</a:t>
            </a:r>
            <a:endParaRPr lang="da-DK" dirty="0"/>
          </a:p>
        </p:txBody>
      </p:sp>
      <p:sp>
        <p:nvSpPr>
          <p:cNvPr id="4" name="Pladsholder til dato 3"/>
          <p:cNvSpPr>
            <a:spLocks noGrp="1"/>
          </p:cNvSpPr>
          <p:nvPr>
            <p:ph type="dt" sz="half" idx="10"/>
          </p:nvPr>
        </p:nvSpPr>
        <p:spPr/>
        <p:txBody>
          <a:bodyPr/>
          <a:lstStyle/>
          <a:p>
            <a:fld id="{4E0957DF-5698-AC46-BEC9-5F40BACC9E0B}" type="datetimeFigureOut">
              <a:rPr lang="da-DK" smtClean="0"/>
              <a:t>01-02-2018</a:t>
            </a:fld>
            <a:endParaRPr lang="da-DK"/>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82C20AD3-9413-1040-A3E1-6F636B7CFBF4}" type="slidenum">
              <a:rPr lang="da-DK" smtClean="0"/>
              <a:t>‹nr.›</a:t>
            </a:fld>
            <a:endParaRPr lang="da-DK"/>
          </a:p>
        </p:txBody>
      </p:sp>
    </p:spTree>
    <p:extLst>
      <p:ext uri="{BB962C8B-B14F-4D97-AF65-F5344CB8AC3E}">
        <p14:creationId xmlns:p14="http://schemas.microsoft.com/office/powerpoint/2010/main" val="2610186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609600" y="1594884"/>
            <a:ext cx="10972800" cy="659218"/>
          </a:xfrm>
        </p:spPr>
        <p:txBody>
          <a:bodyPr/>
          <a:lstStyle/>
          <a:p>
            <a:r>
              <a:rPr lang="da-DK" smtClean="0"/>
              <a:t>Klik for at redigere i masteren</a:t>
            </a:r>
            <a:endParaRPr lang="da-DK"/>
          </a:p>
        </p:txBody>
      </p:sp>
      <p:sp>
        <p:nvSpPr>
          <p:cNvPr id="3" name="Pladsholder til indhold 2"/>
          <p:cNvSpPr>
            <a:spLocks noGrp="1"/>
          </p:cNvSpPr>
          <p:nvPr>
            <p:ph idx="1"/>
          </p:nvPr>
        </p:nvSpPr>
        <p:spPr>
          <a:xfrm>
            <a:off x="609600" y="2445488"/>
            <a:ext cx="10972800" cy="3742661"/>
          </a:xfrm>
        </p:spPr>
        <p:txBody>
          <a:bodyPr/>
          <a:lstStyle/>
          <a:p>
            <a:pPr lvl="0"/>
            <a:r>
              <a:rPr lang="da-DK"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10"/>
          </p:nvPr>
        </p:nvSpPr>
        <p:spPr/>
        <p:txBody>
          <a:bodyPr/>
          <a:lstStyle/>
          <a:p>
            <a:fld id="{4E0957DF-5698-AC46-BEC9-5F40BACC9E0B}" type="datetimeFigureOut">
              <a:rPr lang="da-DK" smtClean="0"/>
              <a:t>01-02-2018</a:t>
            </a:fld>
            <a:endParaRPr lang="da-DK"/>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82C20AD3-9413-1040-A3E1-6F636B7CFBF4}" type="slidenum">
              <a:rPr lang="da-DK" smtClean="0"/>
              <a:t>‹nr.›</a:t>
            </a:fld>
            <a:endParaRPr lang="da-DK" dirty="0"/>
          </a:p>
        </p:txBody>
      </p:sp>
    </p:spTree>
    <p:extLst>
      <p:ext uri="{BB962C8B-B14F-4D97-AF65-F5344CB8AC3E}">
        <p14:creationId xmlns:p14="http://schemas.microsoft.com/office/powerpoint/2010/main" val="31539197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231758"/>
            <a:ext cx="10363200" cy="1297173"/>
          </a:xfrm>
        </p:spPr>
        <p:txBody>
          <a:bodyPr anchor="t"/>
          <a:lstStyle>
            <a:lvl1pPr algn="l">
              <a:defRPr sz="4000" b="1" cap="all"/>
            </a:lvl1pPr>
          </a:lstStyle>
          <a:p>
            <a:r>
              <a:rPr lang="da-DK" dirty="0" smtClean="0"/>
              <a:t>Klik for at redigere i masteren</a:t>
            </a:r>
            <a:endParaRPr lang="da-DK" dirty="0"/>
          </a:p>
        </p:txBody>
      </p:sp>
      <p:sp>
        <p:nvSpPr>
          <p:cNvPr id="3" name="Pladsholder til tekst 2"/>
          <p:cNvSpPr>
            <a:spLocks noGrp="1"/>
          </p:cNvSpPr>
          <p:nvPr>
            <p:ph type="body" idx="1"/>
          </p:nvPr>
        </p:nvSpPr>
        <p:spPr>
          <a:xfrm>
            <a:off x="963084" y="2906713"/>
            <a:ext cx="10363200" cy="132504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dirty="0" smtClean="0"/>
              <a:t>Klik for at redigere teksttypografierne i masteren</a:t>
            </a:r>
          </a:p>
        </p:txBody>
      </p:sp>
      <p:sp>
        <p:nvSpPr>
          <p:cNvPr id="4" name="Pladsholder til dato 3"/>
          <p:cNvSpPr>
            <a:spLocks noGrp="1"/>
          </p:cNvSpPr>
          <p:nvPr>
            <p:ph type="dt" sz="half" idx="10"/>
          </p:nvPr>
        </p:nvSpPr>
        <p:spPr/>
        <p:txBody>
          <a:bodyPr/>
          <a:lstStyle/>
          <a:p>
            <a:fld id="{4E0957DF-5698-AC46-BEC9-5F40BACC9E0B}" type="datetimeFigureOut">
              <a:rPr lang="da-DK" smtClean="0"/>
              <a:t>01-02-2018</a:t>
            </a:fld>
            <a:endParaRPr lang="da-DK"/>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82C20AD3-9413-1040-A3E1-6F636B7CFBF4}" type="slidenum">
              <a:rPr lang="da-DK" smtClean="0"/>
              <a:t>‹nr.›</a:t>
            </a:fld>
            <a:endParaRPr lang="da-DK" dirty="0"/>
          </a:p>
        </p:txBody>
      </p:sp>
    </p:spTree>
    <p:extLst>
      <p:ext uri="{BB962C8B-B14F-4D97-AF65-F5344CB8AC3E}">
        <p14:creationId xmlns:p14="http://schemas.microsoft.com/office/powerpoint/2010/main" val="3190320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781967"/>
            <a:ext cx="10363200" cy="670972"/>
          </a:xfrm>
        </p:spPr>
        <p:txBody>
          <a:bodyPr anchor="t"/>
          <a:lstStyle>
            <a:lvl1pPr algn="l">
              <a:defRPr sz="4000" b="1" cap="all"/>
            </a:lvl1pPr>
          </a:lstStyle>
          <a:p>
            <a:r>
              <a:rPr lang="da-DK" smtClean="0"/>
              <a:t>Klik for at redigere i master</a:t>
            </a:r>
            <a:endParaRPr lang="da-DK" dirty="0"/>
          </a:p>
        </p:txBody>
      </p:sp>
      <p:sp>
        <p:nvSpPr>
          <p:cNvPr id="3" name="Pladsholder til tekst 2"/>
          <p:cNvSpPr>
            <a:spLocks noGrp="1"/>
          </p:cNvSpPr>
          <p:nvPr>
            <p:ph type="body" idx="1"/>
          </p:nvPr>
        </p:nvSpPr>
        <p:spPr>
          <a:xfrm>
            <a:off x="963084" y="4134957"/>
            <a:ext cx="10363200" cy="47926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34C34527-0A1A-5B4C-8A46-75D52DC75ABD}" type="datetimeFigureOut">
              <a:rPr lang="da-DK" smtClean="0"/>
              <a:t>01-02-2018</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22AB571A-6CA8-F048-86F2-B7C20741EFFC}" type="slidenum">
              <a:rPr lang="da-DK" smtClean="0"/>
              <a:t>‹nr.›</a:t>
            </a:fld>
            <a:endParaRPr lang="da-DK" dirty="0"/>
          </a:p>
        </p:txBody>
      </p:sp>
    </p:spTree>
    <p:extLst>
      <p:ext uri="{BB962C8B-B14F-4D97-AF65-F5344CB8AC3E}">
        <p14:creationId xmlns:p14="http://schemas.microsoft.com/office/powerpoint/2010/main" val="132920793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609600" y="1446029"/>
            <a:ext cx="10972800" cy="723013"/>
          </a:xfrm>
        </p:spPr>
        <p:txBody>
          <a:bodyPr/>
          <a:lstStyle>
            <a:lvl1pPr algn="ctr">
              <a:defRPr/>
            </a:lvl1pPr>
          </a:lstStyle>
          <a:p>
            <a:r>
              <a:rPr lang="da-DK" dirty="0" smtClean="0"/>
              <a:t>Klik for at redigere i masteren</a:t>
            </a:r>
            <a:endParaRPr lang="da-DK" dirty="0"/>
          </a:p>
        </p:txBody>
      </p:sp>
      <p:sp>
        <p:nvSpPr>
          <p:cNvPr id="3" name="Pladsholder til indhold 2"/>
          <p:cNvSpPr>
            <a:spLocks noGrp="1"/>
          </p:cNvSpPr>
          <p:nvPr>
            <p:ph sz="half" idx="1"/>
          </p:nvPr>
        </p:nvSpPr>
        <p:spPr>
          <a:xfrm>
            <a:off x="609600" y="2339164"/>
            <a:ext cx="5384800" cy="38489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indhold 3"/>
          <p:cNvSpPr>
            <a:spLocks noGrp="1"/>
          </p:cNvSpPr>
          <p:nvPr>
            <p:ph sz="half" idx="2"/>
          </p:nvPr>
        </p:nvSpPr>
        <p:spPr>
          <a:xfrm>
            <a:off x="6197600" y="2339163"/>
            <a:ext cx="5384800" cy="38489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dato 4"/>
          <p:cNvSpPr>
            <a:spLocks noGrp="1"/>
          </p:cNvSpPr>
          <p:nvPr>
            <p:ph type="dt" sz="half" idx="10"/>
          </p:nvPr>
        </p:nvSpPr>
        <p:spPr/>
        <p:txBody>
          <a:bodyPr/>
          <a:lstStyle/>
          <a:p>
            <a:fld id="{4E0957DF-5698-AC46-BEC9-5F40BACC9E0B}" type="datetimeFigureOut">
              <a:rPr lang="da-DK" smtClean="0"/>
              <a:t>01-02-2018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82C20AD3-9413-1040-A3E1-6F636B7CFBF4}" type="slidenum">
              <a:rPr lang="da-DK" smtClean="0"/>
              <a:t>‹nr.›</a:t>
            </a:fld>
            <a:endParaRPr lang="da-DK"/>
          </a:p>
        </p:txBody>
      </p:sp>
    </p:spTree>
    <p:extLst>
      <p:ext uri="{BB962C8B-B14F-4D97-AF65-F5344CB8AC3E}">
        <p14:creationId xmlns:p14="http://schemas.microsoft.com/office/powerpoint/2010/main" val="32741128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09600" y="1105786"/>
            <a:ext cx="10972800" cy="764365"/>
          </a:xfrm>
        </p:spPr>
        <p:txBody>
          <a:bodyPr/>
          <a:lstStyle>
            <a:lvl1pPr>
              <a:defRPr/>
            </a:lvl1pPr>
          </a:lstStyle>
          <a:p>
            <a:r>
              <a:rPr lang="da-DK" smtClean="0"/>
              <a:t>Klik for at redigere i masteren</a:t>
            </a:r>
            <a:endParaRPr lang="da-DK"/>
          </a:p>
        </p:txBody>
      </p:sp>
      <p:sp>
        <p:nvSpPr>
          <p:cNvPr id="3" name="Pladsholder til tekst 2"/>
          <p:cNvSpPr>
            <a:spLocks noGrp="1"/>
          </p:cNvSpPr>
          <p:nvPr>
            <p:ph type="body" idx="1"/>
          </p:nvPr>
        </p:nvSpPr>
        <p:spPr>
          <a:xfrm>
            <a:off x="609600" y="203381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4" name="Pladsholder til indhold 3"/>
          <p:cNvSpPr>
            <a:spLocks noGrp="1"/>
          </p:cNvSpPr>
          <p:nvPr>
            <p:ph sz="half" idx="2"/>
          </p:nvPr>
        </p:nvSpPr>
        <p:spPr>
          <a:xfrm>
            <a:off x="609600" y="2801876"/>
            <a:ext cx="5386917" cy="33908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tekst 4"/>
          <p:cNvSpPr>
            <a:spLocks noGrp="1"/>
          </p:cNvSpPr>
          <p:nvPr>
            <p:ph type="body" sz="quarter" idx="3"/>
          </p:nvPr>
        </p:nvSpPr>
        <p:spPr>
          <a:xfrm>
            <a:off x="6193368" y="203381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6193368" y="2801876"/>
            <a:ext cx="5389033" cy="33908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7" name="Pladsholder til dato 6"/>
          <p:cNvSpPr>
            <a:spLocks noGrp="1"/>
          </p:cNvSpPr>
          <p:nvPr>
            <p:ph type="dt" sz="half" idx="10"/>
          </p:nvPr>
        </p:nvSpPr>
        <p:spPr/>
        <p:txBody>
          <a:bodyPr/>
          <a:lstStyle/>
          <a:p>
            <a:fld id="{4E0957DF-5698-AC46-BEC9-5F40BACC9E0B}" type="datetimeFigureOut">
              <a:rPr lang="da-DK" smtClean="0"/>
              <a:t>01-02-2018</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82C20AD3-9413-1040-A3E1-6F636B7CFBF4}" type="slidenum">
              <a:rPr lang="da-DK" smtClean="0"/>
              <a:t>‹nr.›</a:t>
            </a:fld>
            <a:endParaRPr lang="da-DK"/>
          </a:p>
        </p:txBody>
      </p:sp>
    </p:spTree>
    <p:extLst>
      <p:ext uri="{BB962C8B-B14F-4D97-AF65-F5344CB8AC3E}">
        <p14:creationId xmlns:p14="http://schemas.microsoft.com/office/powerpoint/2010/main" val="32241102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211572"/>
            <a:ext cx="10972800" cy="1339702"/>
          </a:xfrm>
        </p:spPr>
        <p:txBody>
          <a:bodyPr/>
          <a:lstStyle/>
          <a:p>
            <a:r>
              <a:rPr lang="da-DK" smtClean="0"/>
              <a:t>Klik for at redigere i masteren</a:t>
            </a:r>
            <a:endParaRPr lang="da-DK"/>
          </a:p>
        </p:txBody>
      </p:sp>
      <p:sp>
        <p:nvSpPr>
          <p:cNvPr id="3" name="Pladsholder til dato 2"/>
          <p:cNvSpPr>
            <a:spLocks noGrp="1"/>
          </p:cNvSpPr>
          <p:nvPr>
            <p:ph type="dt" sz="half" idx="10"/>
          </p:nvPr>
        </p:nvSpPr>
        <p:spPr/>
        <p:txBody>
          <a:bodyPr/>
          <a:lstStyle/>
          <a:p>
            <a:fld id="{4E0957DF-5698-AC46-BEC9-5F40BACC9E0B}" type="datetimeFigureOut">
              <a:rPr lang="da-DK" smtClean="0"/>
              <a:t>01-02-2018</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82C20AD3-9413-1040-A3E1-6F636B7CFBF4}" type="slidenum">
              <a:rPr lang="da-DK" smtClean="0"/>
              <a:t>‹nr.›</a:t>
            </a:fld>
            <a:endParaRPr lang="da-DK"/>
          </a:p>
        </p:txBody>
      </p:sp>
    </p:spTree>
    <p:extLst>
      <p:ext uri="{BB962C8B-B14F-4D97-AF65-F5344CB8AC3E}">
        <p14:creationId xmlns:p14="http://schemas.microsoft.com/office/powerpoint/2010/main" val="35824798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E0957DF-5698-AC46-BEC9-5F40BACC9E0B}" type="datetimeFigureOut">
              <a:rPr lang="da-DK" smtClean="0"/>
              <a:t>01-02-2018</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82C20AD3-9413-1040-A3E1-6F636B7CFBF4}" type="slidenum">
              <a:rPr lang="da-DK" smtClean="0"/>
              <a:t>‹nr.›</a:t>
            </a:fld>
            <a:endParaRPr lang="da-DK"/>
          </a:p>
        </p:txBody>
      </p:sp>
    </p:spTree>
    <p:extLst>
      <p:ext uri="{BB962C8B-B14F-4D97-AF65-F5344CB8AC3E}">
        <p14:creationId xmlns:p14="http://schemas.microsoft.com/office/powerpoint/2010/main" val="5053928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1" y="1212112"/>
            <a:ext cx="4011084" cy="1220164"/>
          </a:xfrm>
        </p:spPr>
        <p:txBody>
          <a:bodyPr anchor="b"/>
          <a:lstStyle>
            <a:lvl1pPr algn="l">
              <a:defRPr sz="2000" b="1"/>
            </a:lvl1pPr>
          </a:lstStyle>
          <a:p>
            <a:r>
              <a:rPr lang="da-DK" dirty="0" smtClean="0"/>
              <a:t>Klik for at redigere i masteren</a:t>
            </a:r>
            <a:endParaRPr lang="da-DK" dirty="0"/>
          </a:p>
        </p:txBody>
      </p:sp>
      <p:sp>
        <p:nvSpPr>
          <p:cNvPr id="3" name="Pladsholder til indhold 2"/>
          <p:cNvSpPr>
            <a:spLocks noGrp="1"/>
          </p:cNvSpPr>
          <p:nvPr>
            <p:ph idx="1"/>
          </p:nvPr>
        </p:nvSpPr>
        <p:spPr>
          <a:xfrm>
            <a:off x="4766733" y="1212112"/>
            <a:ext cx="6815667" cy="49122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tekst 3"/>
          <p:cNvSpPr>
            <a:spLocks noGrp="1"/>
          </p:cNvSpPr>
          <p:nvPr>
            <p:ph type="body" sz="half" idx="2"/>
          </p:nvPr>
        </p:nvSpPr>
        <p:spPr>
          <a:xfrm>
            <a:off x="609601" y="2636875"/>
            <a:ext cx="4011084" cy="34348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teksttypografierne i masteren</a:t>
            </a:r>
          </a:p>
        </p:txBody>
      </p:sp>
      <p:sp>
        <p:nvSpPr>
          <p:cNvPr id="5" name="Pladsholder til dato 4"/>
          <p:cNvSpPr>
            <a:spLocks noGrp="1"/>
          </p:cNvSpPr>
          <p:nvPr>
            <p:ph type="dt" sz="half" idx="10"/>
          </p:nvPr>
        </p:nvSpPr>
        <p:spPr/>
        <p:txBody>
          <a:bodyPr/>
          <a:lstStyle/>
          <a:p>
            <a:fld id="{4E0957DF-5698-AC46-BEC9-5F40BACC9E0B}" type="datetimeFigureOut">
              <a:rPr lang="da-DK" smtClean="0"/>
              <a:t>01-02-2018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82C20AD3-9413-1040-A3E1-6F636B7CFBF4}" type="slidenum">
              <a:rPr lang="da-DK" smtClean="0"/>
              <a:t>‹nr.›</a:t>
            </a:fld>
            <a:endParaRPr lang="da-DK"/>
          </a:p>
        </p:txBody>
      </p:sp>
    </p:spTree>
    <p:extLst>
      <p:ext uri="{BB962C8B-B14F-4D97-AF65-F5344CB8AC3E}">
        <p14:creationId xmlns:p14="http://schemas.microsoft.com/office/powerpoint/2010/main" val="626017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809222" y="5275336"/>
            <a:ext cx="8566206" cy="566738"/>
          </a:xfrm>
        </p:spPr>
        <p:txBody>
          <a:bodyPr anchor="b"/>
          <a:lstStyle>
            <a:lvl1pPr algn="l">
              <a:defRPr sz="2000" b="1"/>
            </a:lvl1pPr>
          </a:lstStyle>
          <a:p>
            <a:r>
              <a:rPr lang="da-DK" dirty="0" smtClean="0"/>
              <a:t>Klik for at redigere i masteren</a:t>
            </a:r>
            <a:endParaRPr lang="da-DK" dirty="0"/>
          </a:p>
        </p:txBody>
      </p:sp>
      <p:sp>
        <p:nvSpPr>
          <p:cNvPr id="3" name="Pladsholder til billede 2"/>
          <p:cNvSpPr>
            <a:spLocks noGrp="1"/>
          </p:cNvSpPr>
          <p:nvPr>
            <p:ph type="pic" idx="1"/>
          </p:nvPr>
        </p:nvSpPr>
        <p:spPr>
          <a:xfrm>
            <a:off x="1807535" y="1552352"/>
            <a:ext cx="8591108" cy="35932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809222" y="5915097"/>
            <a:ext cx="8566206" cy="3115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teksttypografierne i masteren</a:t>
            </a:r>
          </a:p>
        </p:txBody>
      </p:sp>
      <p:sp>
        <p:nvSpPr>
          <p:cNvPr id="5" name="Pladsholder til dato 4"/>
          <p:cNvSpPr>
            <a:spLocks noGrp="1"/>
          </p:cNvSpPr>
          <p:nvPr>
            <p:ph type="dt" sz="half" idx="10"/>
          </p:nvPr>
        </p:nvSpPr>
        <p:spPr/>
        <p:txBody>
          <a:bodyPr/>
          <a:lstStyle/>
          <a:p>
            <a:fld id="{4E0957DF-5698-AC46-BEC9-5F40BACC9E0B}" type="datetimeFigureOut">
              <a:rPr lang="da-DK" smtClean="0"/>
              <a:t>01-02-2018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82C20AD3-9413-1040-A3E1-6F636B7CFBF4}" type="slidenum">
              <a:rPr lang="da-DK" smtClean="0"/>
              <a:t>‹nr.›</a:t>
            </a:fld>
            <a:endParaRPr lang="da-DK"/>
          </a:p>
        </p:txBody>
      </p:sp>
    </p:spTree>
    <p:extLst>
      <p:ext uri="{BB962C8B-B14F-4D97-AF65-F5344CB8AC3E}">
        <p14:creationId xmlns:p14="http://schemas.microsoft.com/office/powerpoint/2010/main" val="1204857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a:xfrm>
            <a:off x="609600" y="3551275"/>
            <a:ext cx="10972800" cy="1297172"/>
          </a:xfrm>
        </p:spPr>
        <p:txBody>
          <a:bodyPr/>
          <a:lstStyle/>
          <a:p>
            <a:r>
              <a:rPr lang="da-DK" smtClean="0"/>
              <a:t>Klik for at redigere i masteren</a:t>
            </a:r>
            <a:endParaRPr lang="da-DK" dirty="0"/>
          </a:p>
        </p:txBody>
      </p:sp>
      <p:sp>
        <p:nvSpPr>
          <p:cNvPr id="3" name="Pladsholder til dato 2"/>
          <p:cNvSpPr>
            <a:spLocks noGrp="1"/>
          </p:cNvSpPr>
          <p:nvPr>
            <p:ph type="dt" sz="half" idx="10"/>
          </p:nvPr>
        </p:nvSpPr>
        <p:spPr/>
        <p:txBody>
          <a:bodyPr/>
          <a:lstStyle/>
          <a:p>
            <a:fld id="{34C34527-0A1A-5B4C-8A46-75D52DC75ABD}" type="datetimeFigureOut">
              <a:rPr lang="da-DK" smtClean="0"/>
              <a:t>01-02-2018</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22AB571A-6CA8-F048-86F2-B7C20741EFFC}" type="slidenum">
              <a:rPr lang="da-DK" smtClean="0"/>
              <a:t>‹nr.›</a:t>
            </a:fld>
            <a:endParaRPr lang="da-DK" dirty="0"/>
          </a:p>
        </p:txBody>
      </p:sp>
    </p:spTree>
    <p:extLst>
      <p:ext uri="{BB962C8B-B14F-4D97-AF65-F5344CB8AC3E}">
        <p14:creationId xmlns:p14="http://schemas.microsoft.com/office/powerpoint/2010/main" val="29025350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09600" y="2130426"/>
            <a:ext cx="10979888" cy="1470025"/>
          </a:xfrm>
        </p:spPr>
        <p:txBody>
          <a:bodyPr/>
          <a:lstStyle/>
          <a:p>
            <a:r>
              <a:rPr lang="da-DK" smtClean="0"/>
              <a:t>Klik for at redigere i masteren</a:t>
            </a:r>
            <a:endParaRPr lang="da-DK"/>
          </a:p>
        </p:txBody>
      </p:sp>
      <p:sp>
        <p:nvSpPr>
          <p:cNvPr id="3" name="Undertitel 2"/>
          <p:cNvSpPr>
            <a:spLocks noGrp="1"/>
          </p:cNvSpPr>
          <p:nvPr>
            <p:ph type="subTitle" idx="1"/>
          </p:nvPr>
        </p:nvSpPr>
        <p:spPr>
          <a:xfrm>
            <a:off x="609600" y="3886200"/>
            <a:ext cx="10979888" cy="1387549"/>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Klik for at redigere undertiteltypografien i masteren</a:t>
            </a:r>
            <a:endParaRPr lang="da-DK" dirty="0"/>
          </a:p>
        </p:txBody>
      </p:sp>
      <p:sp>
        <p:nvSpPr>
          <p:cNvPr id="4" name="Pladsholder til dato 3"/>
          <p:cNvSpPr>
            <a:spLocks noGrp="1"/>
          </p:cNvSpPr>
          <p:nvPr>
            <p:ph type="dt" sz="half" idx="10"/>
          </p:nvPr>
        </p:nvSpPr>
        <p:spPr/>
        <p:txBody>
          <a:bodyPr/>
          <a:lstStyle/>
          <a:p>
            <a:fld id="{5C182A7B-CD54-2C48-A1E3-D8D099BD952D}" type="datetimeFigureOut">
              <a:rPr lang="da-DK" smtClean="0"/>
              <a:t>01-02-2018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10A0F5D0-14E5-1F45-8CAA-2C92C5D54D92}" type="slidenum">
              <a:rPr lang="da-DK" smtClean="0"/>
              <a:t>‹nr.›</a:t>
            </a:fld>
            <a:endParaRPr lang="da-DK"/>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idx="1"/>
          </p:nvPr>
        </p:nvSpPr>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5C182A7B-CD54-2C48-A1E3-D8D099BD952D}" type="datetimeFigureOut">
              <a:rPr lang="da-DK" smtClean="0"/>
              <a:t>01-02-2018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10A0F5D0-14E5-1F45-8CAA-2C92C5D54D92}" type="slidenum">
              <a:rPr lang="da-DK" smtClean="0"/>
              <a:t>‹nr.›</a:t>
            </a:fld>
            <a:endParaRPr lang="da-DK"/>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024131"/>
            <a:ext cx="10363200" cy="1362075"/>
          </a:xfrm>
        </p:spPr>
        <p:txBody>
          <a:bodyPr anchor="t"/>
          <a:lstStyle>
            <a:lvl1pPr algn="l">
              <a:defRPr sz="4000" b="1" cap="all"/>
            </a:lvl1pPr>
          </a:lstStyle>
          <a:p>
            <a:r>
              <a:rPr lang="da-DK" smtClean="0"/>
              <a:t>Klik for at redigere i masteren</a:t>
            </a:r>
            <a:endParaRPr lang="da-DK"/>
          </a:p>
        </p:txBody>
      </p:sp>
      <p:sp>
        <p:nvSpPr>
          <p:cNvPr id="3" name="Pladsholder til tekst 2"/>
          <p:cNvSpPr>
            <a:spLocks noGrp="1"/>
          </p:cNvSpPr>
          <p:nvPr>
            <p:ph type="body" idx="1"/>
          </p:nvPr>
        </p:nvSpPr>
        <p:spPr>
          <a:xfrm>
            <a:off x="963084" y="252394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dirty="0" smtClean="0"/>
              <a:t>Klik for at redigere teksttypografierne i masteren</a:t>
            </a:r>
          </a:p>
        </p:txBody>
      </p:sp>
      <p:sp>
        <p:nvSpPr>
          <p:cNvPr id="4" name="Pladsholder til dato 3"/>
          <p:cNvSpPr>
            <a:spLocks noGrp="1"/>
          </p:cNvSpPr>
          <p:nvPr>
            <p:ph type="dt" sz="half" idx="10"/>
          </p:nvPr>
        </p:nvSpPr>
        <p:spPr/>
        <p:txBody>
          <a:bodyPr/>
          <a:lstStyle/>
          <a:p>
            <a:fld id="{5C182A7B-CD54-2C48-A1E3-D8D099BD952D}" type="datetimeFigureOut">
              <a:rPr lang="da-DK" smtClean="0"/>
              <a:t>01-02-2018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10A0F5D0-14E5-1F45-8CAA-2C92C5D54D92}" type="slidenum">
              <a:rPr lang="da-DK" smtClean="0"/>
              <a:t>‹nr.›</a:t>
            </a:fld>
            <a:endParaRPr lang="da-DK"/>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09600" y="1468388"/>
            <a:ext cx="10972800" cy="816654"/>
          </a:xfrm>
        </p:spPr>
        <p:txBody>
          <a:bodyPr/>
          <a:lstStyle/>
          <a:p>
            <a:r>
              <a:rPr lang="da-DK" dirty="0" smtClean="0"/>
              <a:t>Klik for at redere i masteren</a:t>
            </a:r>
            <a:endParaRPr lang="da-DK" dirty="0"/>
          </a:p>
        </p:txBody>
      </p:sp>
      <p:sp>
        <p:nvSpPr>
          <p:cNvPr id="3" name="Pladsholder til indhold 2"/>
          <p:cNvSpPr>
            <a:spLocks noGrp="1"/>
          </p:cNvSpPr>
          <p:nvPr>
            <p:ph sz="half" idx="1"/>
          </p:nvPr>
        </p:nvSpPr>
        <p:spPr>
          <a:xfrm>
            <a:off x="609600" y="2701636"/>
            <a:ext cx="5384800" cy="320039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Pladsholder til indhold 3"/>
          <p:cNvSpPr>
            <a:spLocks noGrp="1"/>
          </p:cNvSpPr>
          <p:nvPr>
            <p:ph sz="half" idx="2"/>
          </p:nvPr>
        </p:nvSpPr>
        <p:spPr>
          <a:xfrm>
            <a:off x="6197600" y="2701638"/>
            <a:ext cx="5384800" cy="320039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Date Placeholder 4"/>
          <p:cNvSpPr>
            <a:spLocks noGrp="1"/>
          </p:cNvSpPr>
          <p:nvPr>
            <p:ph type="dt" sz="half" idx="10"/>
          </p:nvPr>
        </p:nvSpPr>
        <p:spPr/>
        <p:txBody>
          <a:bodyPr/>
          <a:lstStyle/>
          <a:p>
            <a:fld id="{34C34527-0A1A-5B4C-8A46-75D52DC75ABD}" type="datetimeFigureOut">
              <a:rPr lang="da-DK" smtClean="0"/>
              <a:pPr/>
              <a:t>01-02-2018</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22AB571A-6CA8-F048-86F2-B7C20741EFFC}" type="slidenum">
              <a:rPr lang="da-DK" smtClean="0"/>
              <a:pPr/>
              <a:t>‹nr.›</a:t>
            </a:fld>
            <a:endParaRPr lang="da-DK" dirty="0"/>
          </a:p>
        </p:txBody>
      </p:sp>
    </p:spTree>
    <p:extLst>
      <p:ext uri="{BB962C8B-B14F-4D97-AF65-F5344CB8AC3E}">
        <p14:creationId xmlns:p14="http://schemas.microsoft.com/office/powerpoint/2010/main" val="2176889261"/>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609600" y="1382233"/>
            <a:ext cx="10972800" cy="893133"/>
          </a:xfrm>
        </p:spPr>
        <p:txBody>
          <a:bodyPr/>
          <a:lstStyle>
            <a:lvl1pPr algn="ctr">
              <a:defRPr/>
            </a:lvl1pPr>
          </a:lstStyle>
          <a:p>
            <a:r>
              <a:rPr lang="da-DK" dirty="0" smtClean="0"/>
              <a:t>Klik for at redigere i masteren</a:t>
            </a:r>
            <a:endParaRPr lang="da-DK" dirty="0"/>
          </a:p>
        </p:txBody>
      </p:sp>
      <p:sp>
        <p:nvSpPr>
          <p:cNvPr id="3" name="Pladsholder til indhold 2"/>
          <p:cNvSpPr>
            <a:spLocks noGrp="1"/>
          </p:cNvSpPr>
          <p:nvPr>
            <p:ph sz="half" idx="1"/>
          </p:nvPr>
        </p:nvSpPr>
        <p:spPr>
          <a:xfrm>
            <a:off x="609600" y="2530549"/>
            <a:ext cx="5384800" cy="28707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197600" y="2530549"/>
            <a:ext cx="5384800" cy="28707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dato 4"/>
          <p:cNvSpPr>
            <a:spLocks noGrp="1"/>
          </p:cNvSpPr>
          <p:nvPr>
            <p:ph type="dt" sz="half" idx="10"/>
          </p:nvPr>
        </p:nvSpPr>
        <p:spPr/>
        <p:txBody>
          <a:bodyPr/>
          <a:lstStyle/>
          <a:p>
            <a:fld id="{5C182A7B-CD54-2C48-A1E3-D8D099BD952D}" type="datetimeFigureOut">
              <a:rPr lang="da-DK" smtClean="0"/>
              <a:t>01-02-2018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10A0F5D0-14E5-1F45-8CAA-2C92C5D54D92}" type="slidenum">
              <a:rPr lang="da-DK" smtClean="0"/>
              <a:t>‹nr.›</a:t>
            </a:fld>
            <a:endParaRPr lang="da-DK"/>
          </a:p>
        </p:txBody>
      </p:sp>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09600" y="1446028"/>
            <a:ext cx="10972800" cy="809994"/>
          </a:xfrm>
        </p:spPr>
        <p:txBody>
          <a:bodyPr/>
          <a:lstStyle>
            <a:lvl1pPr algn="ctr">
              <a:defRPr/>
            </a:lvl1pPr>
          </a:lstStyle>
          <a:p>
            <a:r>
              <a:rPr lang="da-DK" dirty="0" smtClean="0"/>
              <a:t>Klik for at redigere i masteren</a:t>
            </a:r>
            <a:endParaRPr lang="da-DK" dirty="0"/>
          </a:p>
        </p:txBody>
      </p:sp>
      <p:sp>
        <p:nvSpPr>
          <p:cNvPr id="3" name="Pladsholder til tekst 2"/>
          <p:cNvSpPr>
            <a:spLocks noGrp="1"/>
          </p:cNvSpPr>
          <p:nvPr>
            <p:ph type="body" idx="1"/>
          </p:nvPr>
        </p:nvSpPr>
        <p:spPr>
          <a:xfrm>
            <a:off x="609600" y="2364341"/>
            <a:ext cx="5386917" cy="66124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4" name="Pladsholder til indhold 3"/>
          <p:cNvSpPr>
            <a:spLocks noGrp="1"/>
          </p:cNvSpPr>
          <p:nvPr>
            <p:ph sz="half" idx="2"/>
          </p:nvPr>
        </p:nvSpPr>
        <p:spPr>
          <a:xfrm>
            <a:off x="609600" y="3211033"/>
            <a:ext cx="5386917" cy="21903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93368" y="2364341"/>
            <a:ext cx="5389033" cy="66124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6193368" y="3211033"/>
            <a:ext cx="5389033" cy="21903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5C182A7B-CD54-2C48-A1E3-D8D099BD952D}" type="datetimeFigureOut">
              <a:rPr lang="da-DK" smtClean="0"/>
              <a:t>01-02-2018</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10A0F5D0-14E5-1F45-8CAA-2C92C5D54D92}" type="slidenum">
              <a:rPr lang="da-DK" smtClean="0"/>
              <a:t>‹nr.›</a:t>
            </a:fld>
            <a:endParaRPr lang="da-DK"/>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1977656"/>
            <a:ext cx="10972800" cy="1084522"/>
          </a:xfrm>
        </p:spPr>
        <p:txBody>
          <a:bodyPr/>
          <a:lstStyle>
            <a:lvl1pPr algn="ctr">
              <a:defRPr/>
            </a:lvl1pPr>
          </a:lstStyle>
          <a:p>
            <a:r>
              <a:rPr lang="da-DK" dirty="0" smtClean="0"/>
              <a:t>Klik for at redigere i masteren</a:t>
            </a:r>
            <a:endParaRPr lang="da-DK" dirty="0"/>
          </a:p>
        </p:txBody>
      </p:sp>
      <p:sp>
        <p:nvSpPr>
          <p:cNvPr id="3" name="Pladsholder til dato 2"/>
          <p:cNvSpPr>
            <a:spLocks noGrp="1"/>
          </p:cNvSpPr>
          <p:nvPr>
            <p:ph type="dt" sz="half" idx="10"/>
          </p:nvPr>
        </p:nvSpPr>
        <p:spPr/>
        <p:txBody>
          <a:bodyPr/>
          <a:lstStyle/>
          <a:p>
            <a:fld id="{5C182A7B-CD54-2C48-A1E3-D8D099BD952D}" type="datetimeFigureOut">
              <a:rPr lang="da-DK" smtClean="0"/>
              <a:t>01-02-2018</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10A0F5D0-14E5-1F45-8CAA-2C92C5D54D92}" type="slidenum">
              <a:rPr lang="da-DK" smtClean="0"/>
              <a:t>‹nr.›</a:t>
            </a:fld>
            <a:endParaRPr lang="da-DK"/>
          </a:p>
        </p:txBody>
      </p:sp>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5C182A7B-CD54-2C48-A1E3-D8D099BD952D}" type="datetimeFigureOut">
              <a:rPr lang="da-DK" smtClean="0"/>
              <a:t>01-02-2018</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10A0F5D0-14E5-1F45-8CAA-2C92C5D54D92}" type="slidenum">
              <a:rPr lang="da-DK" smtClean="0"/>
              <a:t>‹nr.›</a:t>
            </a:fld>
            <a:endParaRPr lang="da-DK"/>
          </a:p>
        </p:txBody>
      </p:sp>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1" y="1552352"/>
            <a:ext cx="4011084" cy="756718"/>
          </a:xfrm>
        </p:spPr>
        <p:txBody>
          <a:bodyPr anchor="b"/>
          <a:lstStyle>
            <a:lvl1pPr algn="l">
              <a:defRPr sz="2000" b="1"/>
            </a:lvl1pPr>
          </a:lstStyle>
          <a:p>
            <a:r>
              <a:rPr lang="da-DK" smtClean="0"/>
              <a:t>Klik for at redigere i masteren</a:t>
            </a:r>
            <a:endParaRPr lang="da-DK"/>
          </a:p>
        </p:txBody>
      </p:sp>
      <p:sp>
        <p:nvSpPr>
          <p:cNvPr id="3" name="Pladsholder til indhold 2"/>
          <p:cNvSpPr>
            <a:spLocks noGrp="1"/>
          </p:cNvSpPr>
          <p:nvPr>
            <p:ph idx="1"/>
          </p:nvPr>
        </p:nvSpPr>
        <p:spPr>
          <a:xfrm>
            <a:off x="4766733" y="1552352"/>
            <a:ext cx="6815667" cy="39127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tekst 3"/>
          <p:cNvSpPr>
            <a:spLocks noGrp="1"/>
          </p:cNvSpPr>
          <p:nvPr>
            <p:ph type="body" sz="half" idx="2"/>
          </p:nvPr>
        </p:nvSpPr>
        <p:spPr>
          <a:xfrm>
            <a:off x="609601" y="2509284"/>
            <a:ext cx="4011084" cy="29558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teksttypografierne i masteren</a:t>
            </a:r>
          </a:p>
        </p:txBody>
      </p:sp>
      <p:sp>
        <p:nvSpPr>
          <p:cNvPr id="5" name="Pladsholder til dato 4"/>
          <p:cNvSpPr>
            <a:spLocks noGrp="1"/>
          </p:cNvSpPr>
          <p:nvPr>
            <p:ph type="dt" sz="half" idx="10"/>
          </p:nvPr>
        </p:nvSpPr>
        <p:spPr/>
        <p:txBody>
          <a:bodyPr/>
          <a:lstStyle/>
          <a:p>
            <a:fld id="{5C182A7B-CD54-2C48-A1E3-D8D099BD952D}" type="datetimeFigureOut">
              <a:rPr lang="da-DK" smtClean="0"/>
              <a:t>01-02-2018</a:t>
            </a:fld>
            <a:endParaRPr lang="da-DK"/>
          </a:p>
        </p:txBody>
      </p:sp>
      <p:sp>
        <p:nvSpPr>
          <p:cNvPr id="6" name="Pladsholder til sidefod 5"/>
          <p:cNvSpPr>
            <a:spLocks noGrp="1"/>
          </p:cNvSpPr>
          <p:nvPr>
            <p:ph type="ftr" sz="quarter" idx="11"/>
          </p:nvPr>
        </p:nvSpPr>
        <p:spPr/>
        <p:txBody>
          <a:bodyPr/>
          <a:lstStyle/>
          <a:p>
            <a:endParaRPr lang="da-DK" dirty="0"/>
          </a:p>
        </p:txBody>
      </p:sp>
      <p:sp>
        <p:nvSpPr>
          <p:cNvPr id="7" name="Pladsholder til diasnummer 6"/>
          <p:cNvSpPr>
            <a:spLocks noGrp="1"/>
          </p:cNvSpPr>
          <p:nvPr>
            <p:ph type="sldNum" sz="quarter" idx="12"/>
          </p:nvPr>
        </p:nvSpPr>
        <p:spPr/>
        <p:txBody>
          <a:bodyPr/>
          <a:lstStyle/>
          <a:p>
            <a:fld id="{10A0F5D0-14E5-1F45-8CAA-2C92C5D54D92}" type="slidenum">
              <a:rPr lang="da-DK" smtClean="0"/>
              <a:t>‹nr.›</a:t>
            </a:fld>
            <a:endParaRPr lang="da-DK"/>
          </a:p>
        </p:txBody>
      </p:sp>
    </p:spTree>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238402" y="5273749"/>
            <a:ext cx="7713672" cy="504841"/>
          </a:xfrm>
        </p:spPr>
        <p:txBody>
          <a:bodyPr anchor="b"/>
          <a:lstStyle>
            <a:lvl1pPr algn="l">
              <a:defRPr sz="2000" b="1"/>
            </a:lvl1pPr>
          </a:lstStyle>
          <a:p>
            <a:r>
              <a:rPr lang="da-DK" dirty="0" smtClean="0"/>
              <a:t>Klik for at redigere i masteren</a:t>
            </a:r>
            <a:endParaRPr lang="da-DK" dirty="0"/>
          </a:p>
        </p:txBody>
      </p:sp>
      <p:sp>
        <p:nvSpPr>
          <p:cNvPr id="3" name="Pladsholder til billede 2"/>
          <p:cNvSpPr>
            <a:spLocks noGrp="1"/>
          </p:cNvSpPr>
          <p:nvPr>
            <p:ph type="pic" idx="1"/>
          </p:nvPr>
        </p:nvSpPr>
        <p:spPr>
          <a:xfrm>
            <a:off x="2238401" y="1190847"/>
            <a:ext cx="7713674" cy="40096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2238402" y="5851801"/>
            <a:ext cx="7713672" cy="4313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5C182A7B-CD54-2C48-A1E3-D8D099BD952D}" type="datetimeFigureOut">
              <a:rPr lang="da-DK" smtClean="0"/>
              <a:t>01-02-2018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10A0F5D0-14E5-1F45-8CAA-2C92C5D54D92}" type="slidenum">
              <a:rPr lang="da-DK" smtClean="0"/>
              <a:t>‹nr.›</a:t>
            </a:fld>
            <a:endParaRPr lang="da-DK"/>
          </a:p>
        </p:txBody>
      </p:sp>
    </p:spTree>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a:xfrm>
            <a:off x="609600" y="4061781"/>
            <a:ext cx="10972800" cy="818555"/>
          </a:xfrm>
        </p:spPr>
        <p:txBody>
          <a:bodyPr/>
          <a:lstStyle/>
          <a:p>
            <a:r>
              <a:rPr lang="da-DK" smtClean="0"/>
              <a:t>Klik for at redigere i masteren</a:t>
            </a:r>
            <a:endParaRPr lang="da-DK" dirty="0"/>
          </a:p>
        </p:txBody>
      </p:sp>
      <p:sp>
        <p:nvSpPr>
          <p:cNvPr id="3" name="Pladsholder til dato 2"/>
          <p:cNvSpPr>
            <a:spLocks noGrp="1"/>
          </p:cNvSpPr>
          <p:nvPr>
            <p:ph type="dt" sz="half" idx="10"/>
          </p:nvPr>
        </p:nvSpPr>
        <p:spPr/>
        <p:txBody>
          <a:bodyPr/>
          <a:lstStyle/>
          <a:p>
            <a:fld id="{34C34527-0A1A-5B4C-8A46-75D52DC75ABD}" type="datetimeFigureOut">
              <a:rPr lang="da-DK" smtClean="0"/>
              <a:t>01-02-2018</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22AB571A-6CA8-F048-86F2-B7C20741EFFC}" type="slidenum">
              <a:rPr lang="da-DK" smtClean="0"/>
              <a:t>‹nr.›</a:t>
            </a:fld>
            <a:endParaRPr lang="da-DK" dirty="0"/>
          </a:p>
        </p:txBody>
      </p:sp>
    </p:spTree>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773449" y="1978898"/>
            <a:ext cx="10603388" cy="891652"/>
          </a:xfrm>
        </p:spPr>
        <p:txBody>
          <a:bodyPr/>
          <a:lstStyle>
            <a:lvl1pPr algn="l">
              <a:defRPr/>
            </a:lvl1pPr>
          </a:lstStyle>
          <a:p>
            <a:r>
              <a:rPr lang="da-DK" dirty="0" smtClean="0"/>
              <a:t>Klik for at redigere i masteren</a:t>
            </a:r>
            <a:endParaRPr lang="da-DK" dirty="0"/>
          </a:p>
        </p:txBody>
      </p:sp>
      <p:sp>
        <p:nvSpPr>
          <p:cNvPr id="3" name="Undertitel 2"/>
          <p:cNvSpPr>
            <a:spLocks noGrp="1"/>
          </p:cNvSpPr>
          <p:nvPr>
            <p:ph type="subTitle" idx="1"/>
          </p:nvPr>
        </p:nvSpPr>
        <p:spPr>
          <a:xfrm>
            <a:off x="773449" y="2870550"/>
            <a:ext cx="10603388" cy="2977357"/>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Klik for at redigere undertiteltypografien i masteren</a:t>
            </a:r>
            <a:endParaRPr lang="da-DK" dirty="0"/>
          </a:p>
        </p:txBody>
      </p:sp>
      <p:sp>
        <p:nvSpPr>
          <p:cNvPr id="4" name="Pladsholder til dato 3"/>
          <p:cNvSpPr>
            <a:spLocks noGrp="1"/>
          </p:cNvSpPr>
          <p:nvPr>
            <p:ph type="dt" sz="half" idx="10"/>
          </p:nvPr>
        </p:nvSpPr>
        <p:spPr/>
        <p:txBody>
          <a:bodyPr/>
          <a:lstStyle/>
          <a:p>
            <a:fld id="{4E0957DF-5698-AC46-BEC9-5F40BACC9E0B}" type="datetimeFigureOut">
              <a:rPr lang="da-DK" smtClean="0"/>
              <a:t>01-02-2018</a:t>
            </a:fld>
            <a:endParaRPr lang="da-DK"/>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82C20AD3-9413-1040-A3E1-6F636B7CFBF4}" type="slidenum">
              <a:rPr lang="da-DK" smtClean="0"/>
              <a:t>‹nr.›</a:t>
            </a:fld>
            <a:endParaRPr lang="da-DK"/>
          </a:p>
        </p:txBody>
      </p:sp>
    </p:spTree>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772633" y="1254643"/>
            <a:ext cx="10646734" cy="999460"/>
          </a:xfrm>
        </p:spPr>
        <p:txBody>
          <a:bodyPr/>
          <a:lstStyle/>
          <a:p>
            <a:r>
              <a:rPr lang="da-DK" smtClean="0"/>
              <a:t>Klik for at redigere i masteren</a:t>
            </a:r>
            <a:endParaRPr lang="da-DK"/>
          </a:p>
        </p:txBody>
      </p:sp>
      <p:sp>
        <p:nvSpPr>
          <p:cNvPr id="3" name="Pladsholder til indhold 2"/>
          <p:cNvSpPr>
            <a:spLocks noGrp="1"/>
          </p:cNvSpPr>
          <p:nvPr>
            <p:ph idx="1"/>
          </p:nvPr>
        </p:nvSpPr>
        <p:spPr>
          <a:xfrm>
            <a:off x="772633" y="2445488"/>
            <a:ext cx="10646734" cy="3742661"/>
          </a:xfrm>
        </p:spPr>
        <p:txBody>
          <a:bodyPr/>
          <a:lstStyle/>
          <a:p>
            <a:pPr lvl="0"/>
            <a:r>
              <a:rPr lang="da-DK"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10"/>
          </p:nvPr>
        </p:nvSpPr>
        <p:spPr/>
        <p:txBody>
          <a:bodyPr/>
          <a:lstStyle/>
          <a:p>
            <a:fld id="{4E0957DF-5698-AC46-BEC9-5F40BACC9E0B}" type="datetimeFigureOut">
              <a:rPr lang="da-DK" smtClean="0"/>
              <a:t>01-02-2018</a:t>
            </a:fld>
            <a:endParaRPr lang="da-DK"/>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82C20AD3-9413-1040-A3E1-6F636B7CFBF4}" type="slidenum">
              <a:rPr lang="da-DK" smtClean="0"/>
              <a:t>‹nr.›</a:t>
            </a:fld>
            <a:endParaRPr lang="da-DK" dirty="0"/>
          </a:p>
        </p:txBody>
      </p:sp>
    </p:spTree>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42410" y="4343106"/>
            <a:ext cx="10676958" cy="1362075"/>
          </a:xfrm>
        </p:spPr>
        <p:txBody>
          <a:bodyPr anchor="t"/>
          <a:lstStyle>
            <a:lvl1pPr algn="l">
              <a:defRPr sz="4000" b="1" cap="all"/>
            </a:lvl1pPr>
          </a:lstStyle>
          <a:p>
            <a:r>
              <a:rPr lang="da-DK" dirty="0" smtClean="0"/>
              <a:t>Klik for at redigere i masteren</a:t>
            </a:r>
            <a:endParaRPr lang="da-DK" dirty="0"/>
          </a:p>
        </p:txBody>
      </p:sp>
      <p:sp>
        <p:nvSpPr>
          <p:cNvPr id="3" name="Pladsholder til tekst 2"/>
          <p:cNvSpPr>
            <a:spLocks noGrp="1"/>
          </p:cNvSpPr>
          <p:nvPr>
            <p:ph type="body" idx="1"/>
          </p:nvPr>
        </p:nvSpPr>
        <p:spPr>
          <a:xfrm>
            <a:off x="742410" y="2842918"/>
            <a:ext cx="1067695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dirty="0" smtClean="0"/>
              <a:t>Klik for at redigere teksttypografierne i masteren</a:t>
            </a:r>
          </a:p>
        </p:txBody>
      </p:sp>
      <p:sp>
        <p:nvSpPr>
          <p:cNvPr id="4" name="Pladsholder til dato 3"/>
          <p:cNvSpPr>
            <a:spLocks noGrp="1"/>
          </p:cNvSpPr>
          <p:nvPr>
            <p:ph type="dt" sz="half" idx="10"/>
          </p:nvPr>
        </p:nvSpPr>
        <p:spPr/>
        <p:txBody>
          <a:bodyPr/>
          <a:lstStyle/>
          <a:p>
            <a:fld id="{4E0957DF-5698-AC46-BEC9-5F40BACC9E0B}" type="datetimeFigureOut">
              <a:rPr lang="da-DK" smtClean="0"/>
              <a:t>01-02-2018</a:t>
            </a:fld>
            <a:endParaRPr lang="da-DK"/>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82C20AD3-9413-1040-A3E1-6F636B7CFBF4}" type="slidenum">
              <a:rPr lang="da-DK" smtClean="0"/>
              <a:t>‹nr.›</a:t>
            </a:fld>
            <a:endParaRPr lang="da-DK"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4" name="Pladsholder til indhold 3"/>
          <p:cNvSpPr>
            <a:spLocks noGrp="1"/>
          </p:cNvSpPr>
          <p:nvPr>
            <p:ph sz="half" idx="2"/>
          </p:nvPr>
        </p:nvSpPr>
        <p:spPr>
          <a:xfrm>
            <a:off x="609600" y="1662545"/>
            <a:ext cx="5386917" cy="413095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6" name="Pladsholder til indhold 5"/>
          <p:cNvSpPr>
            <a:spLocks noGrp="1"/>
          </p:cNvSpPr>
          <p:nvPr>
            <p:ph sz="quarter" idx="4"/>
          </p:nvPr>
        </p:nvSpPr>
        <p:spPr>
          <a:xfrm>
            <a:off x="6193368" y="1662544"/>
            <a:ext cx="5389033" cy="413095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 name="Pladsholder til dato 1"/>
          <p:cNvSpPr>
            <a:spLocks noGrp="1"/>
          </p:cNvSpPr>
          <p:nvPr>
            <p:ph type="dt" sz="half" idx="10"/>
          </p:nvPr>
        </p:nvSpPr>
        <p:spPr/>
        <p:txBody>
          <a:bodyPr/>
          <a:lstStyle/>
          <a:p>
            <a:fld id="{34C34527-0A1A-5B4C-8A46-75D52DC75ABD}" type="datetimeFigureOut">
              <a:rPr lang="da-DK" smtClean="0"/>
              <a:t>01-02-2018</a:t>
            </a:fld>
            <a:endParaRPr lang="da-DK" dirty="0"/>
          </a:p>
        </p:txBody>
      </p:sp>
      <p:sp>
        <p:nvSpPr>
          <p:cNvPr id="3" name="Pladsholder til sidefod 2"/>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22AB571A-6CA8-F048-86F2-B7C20741EFFC}" type="slidenum">
              <a:rPr lang="da-DK" smtClean="0"/>
              <a:t>‹nr.›</a:t>
            </a:fld>
            <a:endParaRPr lang="da-DK" dirty="0"/>
          </a:p>
        </p:txBody>
      </p:sp>
    </p:spTree>
    <p:extLst>
      <p:ext uri="{BB962C8B-B14F-4D97-AF65-F5344CB8AC3E}">
        <p14:creationId xmlns:p14="http://schemas.microsoft.com/office/powerpoint/2010/main" val="222600016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772633" y="1252725"/>
            <a:ext cx="10646734" cy="873788"/>
          </a:xfrm>
        </p:spPr>
        <p:txBody>
          <a:bodyPr/>
          <a:lstStyle>
            <a:lvl1pPr algn="ctr">
              <a:defRPr/>
            </a:lvl1pPr>
          </a:lstStyle>
          <a:p>
            <a:r>
              <a:rPr lang="da-DK" dirty="0" smtClean="0"/>
              <a:t>Klik for at redigere i masteren</a:t>
            </a:r>
            <a:endParaRPr lang="da-DK" dirty="0"/>
          </a:p>
        </p:txBody>
      </p:sp>
      <p:sp>
        <p:nvSpPr>
          <p:cNvPr id="3" name="Pladsholder til indhold 2"/>
          <p:cNvSpPr>
            <a:spLocks noGrp="1"/>
          </p:cNvSpPr>
          <p:nvPr>
            <p:ph sz="half" idx="1"/>
          </p:nvPr>
        </p:nvSpPr>
        <p:spPr>
          <a:xfrm>
            <a:off x="772633" y="2294715"/>
            <a:ext cx="5058734" cy="38489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indhold 3"/>
          <p:cNvSpPr>
            <a:spLocks noGrp="1"/>
          </p:cNvSpPr>
          <p:nvPr>
            <p:ph sz="half" idx="2"/>
          </p:nvPr>
        </p:nvSpPr>
        <p:spPr>
          <a:xfrm>
            <a:off x="6360633" y="2294715"/>
            <a:ext cx="5058734" cy="38489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dato 4"/>
          <p:cNvSpPr>
            <a:spLocks noGrp="1"/>
          </p:cNvSpPr>
          <p:nvPr>
            <p:ph type="dt" sz="half" idx="10"/>
          </p:nvPr>
        </p:nvSpPr>
        <p:spPr/>
        <p:txBody>
          <a:bodyPr/>
          <a:lstStyle/>
          <a:p>
            <a:fld id="{4E0957DF-5698-AC46-BEC9-5F40BACC9E0B}" type="datetimeFigureOut">
              <a:rPr lang="da-DK" smtClean="0"/>
              <a:t>01-02-2018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82C20AD3-9413-1040-A3E1-6F636B7CFBF4}" type="slidenum">
              <a:rPr lang="da-DK" smtClean="0"/>
              <a:t>‹nr.›</a:t>
            </a:fld>
            <a:endParaRPr lang="da-DK"/>
          </a:p>
        </p:txBody>
      </p:sp>
    </p:spTree>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09600" y="1105786"/>
            <a:ext cx="10972800" cy="998281"/>
          </a:xfrm>
        </p:spPr>
        <p:txBody>
          <a:bodyPr/>
          <a:lstStyle>
            <a:lvl1pPr>
              <a:defRPr/>
            </a:lvl1pPr>
          </a:lstStyle>
          <a:p>
            <a:r>
              <a:rPr lang="da-DK" smtClean="0"/>
              <a:t>Klik for at redigere i masteren</a:t>
            </a:r>
            <a:endParaRPr lang="da-DK"/>
          </a:p>
        </p:txBody>
      </p:sp>
      <p:sp>
        <p:nvSpPr>
          <p:cNvPr id="3" name="Pladsholder til tekst 2"/>
          <p:cNvSpPr>
            <a:spLocks noGrp="1"/>
          </p:cNvSpPr>
          <p:nvPr>
            <p:ph type="body" idx="1"/>
          </p:nvPr>
        </p:nvSpPr>
        <p:spPr>
          <a:xfrm>
            <a:off x="609600" y="226773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4" name="Pladsholder til indhold 3"/>
          <p:cNvSpPr>
            <a:spLocks noGrp="1"/>
          </p:cNvSpPr>
          <p:nvPr>
            <p:ph sz="half" idx="2"/>
          </p:nvPr>
        </p:nvSpPr>
        <p:spPr>
          <a:xfrm>
            <a:off x="609600" y="3040912"/>
            <a:ext cx="5386917" cy="315177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tekst 4"/>
          <p:cNvSpPr>
            <a:spLocks noGrp="1"/>
          </p:cNvSpPr>
          <p:nvPr>
            <p:ph type="body" sz="quarter" idx="3"/>
          </p:nvPr>
        </p:nvSpPr>
        <p:spPr>
          <a:xfrm>
            <a:off x="6193368" y="226773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6193368" y="3040912"/>
            <a:ext cx="5389033" cy="315177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7" name="Pladsholder til dato 6"/>
          <p:cNvSpPr>
            <a:spLocks noGrp="1"/>
          </p:cNvSpPr>
          <p:nvPr>
            <p:ph type="dt" sz="half" idx="10"/>
          </p:nvPr>
        </p:nvSpPr>
        <p:spPr/>
        <p:txBody>
          <a:bodyPr/>
          <a:lstStyle/>
          <a:p>
            <a:fld id="{4E0957DF-5698-AC46-BEC9-5F40BACC9E0B}" type="datetimeFigureOut">
              <a:rPr lang="da-DK" smtClean="0"/>
              <a:t>01-02-2018</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82C20AD3-9413-1040-A3E1-6F636B7CFBF4}" type="slidenum">
              <a:rPr lang="da-DK" smtClean="0"/>
              <a:t>‹nr.›</a:t>
            </a:fld>
            <a:endParaRPr lang="da-DK"/>
          </a:p>
        </p:txBody>
      </p:sp>
    </p:spTree>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751367" y="2105246"/>
            <a:ext cx="10689266" cy="1212111"/>
          </a:xfrm>
        </p:spPr>
        <p:txBody>
          <a:bodyPr/>
          <a:lstStyle/>
          <a:p>
            <a:r>
              <a:rPr lang="da-DK" smtClean="0"/>
              <a:t>Klik for at redigere i masteren</a:t>
            </a:r>
            <a:endParaRPr lang="da-DK"/>
          </a:p>
        </p:txBody>
      </p:sp>
      <p:sp>
        <p:nvSpPr>
          <p:cNvPr id="3" name="Pladsholder til dato 2"/>
          <p:cNvSpPr>
            <a:spLocks noGrp="1"/>
          </p:cNvSpPr>
          <p:nvPr>
            <p:ph type="dt" sz="half" idx="10"/>
          </p:nvPr>
        </p:nvSpPr>
        <p:spPr/>
        <p:txBody>
          <a:bodyPr/>
          <a:lstStyle/>
          <a:p>
            <a:fld id="{4E0957DF-5698-AC46-BEC9-5F40BACC9E0B}" type="datetimeFigureOut">
              <a:rPr lang="da-DK" smtClean="0"/>
              <a:t>01-02-2018</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82C20AD3-9413-1040-A3E1-6F636B7CFBF4}" type="slidenum">
              <a:rPr lang="da-DK" smtClean="0"/>
              <a:t>‹nr.›</a:t>
            </a:fld>
            <a:endParaRPr lang="da-DK"/>
          </a:p>
        </p:txBody>
      </p:sp>
    </p:spTree>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E0957DF-5698-AC46-BEC9-5F40BACC9E0B}" type="datetimeFigureOut">
              <a:rPr lang="da-DK" smtClean="0"/>
              <a:t>01-02-2018</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82C20AD3-9413-1040-A3E1-6F636B7CFBF4}" type="slidenum">
              <a:rPr lang="da-DK" smtClean="0"/>
              <a:t>‹nr.›</a:t>
            </a:fld>
            <a:endParaRPr lang="da-DK"/>
          </a:p>
        </p:txBody>
      </p:sp>
    </p:spTree>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751842" y="1446028"/>
            <a:ext cx="3586243" cy="1055096"/>
          </a:xfrm>
        </p:spPr>
        <p:txBody>
          <a:bodyPr anchor="b"/>
          <a:lstStyle>
            <a:lvl1pPr algn="l">
              <a:defRPr sz="2000" b="1"/>
            </a:lvl1pPr>
          </a:lstStyle>
          <a:p>
            <a:r>
              <a:rPr lang="da-DK" dirty="0" smtClean="0"/>
              <a:t>Klik for at redigere i masteren</a:t>
            </a:r>
            <a:endParaRPr lang="da-DK" dirty="0"/>
          </a:p>
        </p:txBody>
      </p:sp>
      <p:sp>
        <p:nvSpPr>
          <p:cNvPr id="3" name="Pladsholder til indhold 2"/>
          <p:cNvSpPr>
            <a:spLocks noGrp="1"/>
          </p:cNvSpPr>
          <p:nvPr>
            <p:ph idx="1"/>
          </p:nvPr>
        </p:nvSpPr>
        <p:spPr>
          <a:xfrm>
            <a:off x="4912242" y="1446028"/>
            <a:ext cx="6485860" cy="46783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tekst 3"/>
          <p:cNvSpPr>
            <a:spLocks noGrp="1"/>
          </p:cNvSpPr>
          <p:nvPr>
            <p:ph type="body" sz="half" idx="2"/>
          </p:nvPr>
        </p:nvSpPr>
        <p:spPr>
          <a:xfrm>
            <a:off x="751841" y="2785729"/>
            <a:ext cx="3586243" cy="328601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teksttypografierne i masteren</a:t>
            </a:r>
          </a:p>
        </p:txBody>
      </p:sp>
      <p:sp>
        <p:nvSpPr>
          <p:cNvPr id="5" name="Pladsholder til dato 4"/>
          <p:cNvSpPr>
            <a:spLocks noGrp="1"/>
          </p:cNvSpPr>
          <p:nvPr>
            <p:ph type="dt" sz="half" idx="10"/>
          </p:nvPr>
        </p:nvSpPr>
        <p:spPr/>
        <p:txBody>
          <a:bodyPr/>
          <a:lstStyle/>
          <a:p>
            <a:fld id="{4E0957DF-5698-AC46-BEC9-5F40BACC9E0B}" type="datetimeFigureOut">
              <a:rPr lang="da-DK" smtClean="0"/>
              <a:t>01-02-2018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82C20AD3-9413-1040-A3E1-6F636B7CFBF4}" type="slidenum">
              <a:rPr lang="da-DK" smtClean="0"/>
              <a:t>‹nr.›</a:t>
            </a:fld>
            <a:endParaRPr lang="da-DK"/>
          </a:p>
        </p:txBody>
      </p:sp>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587432" y="5171152"/>
            <a:ext cx="6919770" cy="566738"/>
          </a:xfrm>
        </p:spPr>
        <p:txBody>
          <a:bodyPr anchor="b"/>
          <a:lstStyle>
            <a:lvl1pPr algn="l">
              <a:defRPr sz="2000" b="1"/>
            </a:lvl1pPr>
          </a:lstStyle>
          <a:p>
            <a:r>
              <a:rPr lang="da-DK" dirty="0" smtClean="0"/>
              <a:t>Klik for at redigere i masteren</a:t>
            </a:r>
            <a:endParaRPr lang="da-DK" dirty="0"/>
          </a:p>
        </p:txBody>
      </p:sp>
      <p:sp>
        <p:nvSpPr>
          <p:cNvPr id="3" name="Pladsholder til billede 2"/>
          <p:cNvSpPr>
            <a:spLocks noGrp="1"/>
          </p:cNvSpPr>
          <p:nvPr>
            <p:ph type="pic" idx="1"/>
          </p:nvPr>
        </p:nvSpPr>
        <p:spPr>
          <a:xfrm>
            <a:off x="2588007" y="1341844"/>
            <a:ext cx="6939886" cy="36995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2587432" y="5810913"/>
            <a:ext cx="6919770" cy="3115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teksttypografierne i masteren</a:t>
            </a:r>
          </a:p>
        </p:txBody>
      </p:sp>
      <p:sp>
        <p:nvSpPr>
          <p:cNvPr id="5" name="Pladsholder til dato 4"/>
          <p:cNvSpPr>
            <a:spLocks noGrp="1"/>
          </p:cNvSpPr>
          <p:nvPr>
            <p:ph type="dt" sz="half" idx="10"/>
          </p:nvPr>
        </p:nvSpPr>
        <p:spPr/>
        <p:txBody>
          <a:bodyPr/>
          <a:lstStyle/>
          <a:p>
            <a:fld id="{4E0957DF-5698-AC46-BEC9-5F40BACC9E0B}" type="datetimeFigureOut">
              <a:rPr lang="da-DK" smtClean="0"/>
              <a:t>01-02-2018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82C20AD3-9413-1040-A3E1-6F636B7CFBF4}" type="slidenum">
              <a:rPr lang="da-DK" smtClean="0"/>
              <a:t>‹nr.›</a:t>
            </a:fld>
            <a:endParaRPr lang="da-DK"/>
          </a:p>
        </p:txBody>
      </p:sp>
    </p:spTree>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a:xfrm>
            <a:off x="751367" y="4061781"/>
            <a:ext cx="10689266" cy="818555"/>
          </a:xfrm>
        </p:spPr>
        <p:txBody>
          <a:bodyPr/>
          <a:lstStyle/>
          <a:p>
            <a:r>
              <a:rPr lang="da-DK" smtClean="0"/>
              <a:t>Klik for at redigere i masteren</a:t>
            </a:r>
            <a:endParaRPr lang="da-DK" dirty="0"/>
          </a:p>
        </p:txBody>
      </p:sp>
      <p:sp>
        <p:nvSpPr>
          <p:cNvPr id="3" name="Pladsholder til dato 2"/>
          <p:cNvSpPr>
            <a:spLocks noGrp="1"/>
          </p:cNvSpPr>
          <p:nvPr>
            <p:ph type="dt" sz="half" idx="10"/>
          </p:nvPr>
        </p:nvSpPr>
        <p:spPr/>
        <p:txBody>
          <a:bodyPr/>
          <a:lstStyle/>
          <a:p>
            <a:fld id="{34C34527-0A1A-5B4C-8A46-75D52DC75ABD}" type="datetimeFigureOut">
              <a:rPr lang="da-DK" smtClean="0"/>
              <a:t>01-02-2018</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22AB571A-6CA8-F048-86F2-B7C20741EFFC}" type="slidenum">
              <a:rPr lang="da-DK" smtClean="0"/>
              <a:t>‹nr.›</a:t>
            </a:fld>
            <a:endParaRPr lang="da-DK"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3953947"/>
            <a:ext cx="10972800" cy="1437799"/>
          </a:xfrm>
        </p:spPr>
        <p:txBody>
          <a:bodyPr/>
          <a:lstStyle/>
          <a:p>
            <a:r>
              <a:rPr lang="da-DK" smtClean="0"/>
              <a:t>Klik for at redigere i master</a:t>
            </a:r>
            <a:endParaRPr lang="da-DK" dirty="0"/>
          </a:p>
        </p:txBody>
      </p:sp>
      <p:sp>
        <p:nvSpPr>
          <p:cNvPr id="3" name="Pladsholder til dato 2"/>
          <p:cNvSpPr>
            <a:spLocks noGrp="1"/>
          </p:cNvSpPr>
          <p:nvPr>
            <p:ph type="dt" sz="half" idx="10"/>
          </p:nvPr>
        </p:nvSpPr>
        <p:spPr/>
        <p:txBody>
          <a:bodyPr/>
          <a:lstStyle/>
          <a:p>
            <a:fld id="{34C34527-0A1A-5B4C-8A46-75D52DC75ABD}" type="datetimeFigureOut">
              <a:rPr lang="da-DK" smtClean="0"/>
              <a:t>01-02-2018</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22AB571A-6CA8-F048-86F2-B7C20741EFFC}" type="slidenum">
              <a:rPr lang="da-DK" smtClean="0"/>
              <a:t>‹nr.›</a:t>
            </a:fld>
            <a:endParaRPr lang="da-DK" dirty="0"/>
          </a:p>
        </p:txBody>
      </p:sp>
    </p:spTree>
    <p:extLst>
      <p:ext uri="{BB962C8B-B14F-4D97-AF65-F5344CB8AC3E}">
        <p14:creationId xmlns:p14="http://schemas.microsoft.com/office/powerpoint/2010/main" val="39342526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34C34527-0A1A-5B4C-8A46-75D52DC75ABD}" type="datetimeFigureOut">
              <a:rPr lang="da-DK" smtClean="0"/>
              <a:t>01-02-2018</a:t>
            </a:fld>
            <a:endParaRPr lang="da-DK" dirty="0"/>
          </a:p>
        </p:txBody>
      </p:sp>
      <p:sp>
        <p:nvSpPr>
          <p:cNvPr id="3" name="Pladsholder til sidefod 2"/>
          <p:cNvSpPr>
            <a:spLocks noGrp="1"/>
          </p:cNvSpPr>
          <p:nvPr>
            <p:ph type="ftr" sz="quarter" idx="11"/>
          </p:nvPr>
        </p:nvSpPr>
        <p:spPr/>
        <p:txBody>
          <a:bodyPr/>
          <a:lstStyle/>
          <a:p>
            <a:endParaRPr lang="da-DK" dirty="0"/>
          </a:p>
        </p:txBody>
      </p:sp>
      <p:sp>
        <p:nvSpPr>
          <p:cNvPr id="4" name="Pladsholder til diasnummer 3"/>
          <p:cNvSpPr>
            <a:spLocks noGrp="1"/>
          </p:cNvSpPr>
          <p:nvPr>
            <p:ph type="sldNum" sz="quarter" idx="12"/>
          </p:nvPr>
        </p:nvSpPr>
        <p:spPr/>
        <p:txBody>
          <a:bodyPr/>
          <a:lstStyle/>
          <a:p>
            <a:fld id="{22AB571A-6CA8-F048-86F2-B7C20741EFFC}" type="slidenum">
              <a:rPr lang="da-DK" smtClean="0"/>
              <a:t>‹nr.›</a:t>
            </a:fld>
            <a:endParaRPr lang="da-DK" dirty="0"/>
          </a:p>
        </p:txBody>
      </p:sp>
    </p:spTree>
    <p:extLst>
      <p:ext uri="{BB962C8B-B14F-4D97-AF65-F5344CB8AC3E}">
        <p14:creationId xmlns:p14="http://schemas.microsoft.com/office/powerpoint/2010/main" val="28172146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0" y="1845176"/>
            <a:ext cx="4629805" cy="710988"/>
          </a:xfrm>
        </p:spPr>
        <p:txBody>
          <a:bodyPr anchor="b"/>
          <a:lstStyle>
            <a:lvl1pPr algn="l">
              <a:defRPr sz="2000" b="1"/>
            </a:lvl1pPr>
          </a:lstStyle>
          <a:p>
            <a:r>
              <a:rPr lang="da-DK" smtClean="0"/>
              <a:t>Klik for at redigere i master</a:t>
            </a:r>
            <a:endParaRPr lang="da-DK" dirty="0"/>
          </a:p>
        </p:txBody>
      </p:sp>
      <p:sp>
        <p:nvSpPr>
          <p:cNvPr id="3" name="Pladsholder til indhold 2"/>
          <p:cNvSpPr>
            <a:spLocks noGrp="1"/>
          </p:cNvSpPr>
          <p:nvPr>
            <p:ph idx="1"/>
          </p:nvPr>
        </p:nvSpPr>
        <p:spPr>
          <a:xfrm>
            <a:off x="5510961" y="1845175"/>
            <a:ext cx="6071439" cy="389403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Pladsholder til tekst 3"/>
          <p:cNvSpPr>
            <a:spLocks noGrp="1"/>
          </p:cNvSpPr>
          <p:nvPr>
            <p:ph type="body" sz="half" idx="2"/>
          </p:nvPr>
        </p:nvSpPr>
        <p:spPr>
          <a:xfrm>
            <a:off x="609600" y="2847109"/>
            <a:ext cx="4629805" cy="289210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34C34527-0A1A-5B4C-8A46-75D52DC75ABD}" type="datetimeFigureOut">
              <a:rPr lang="da-DK" smtClean="0"/>
              <a:t>01-02-2018</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diasnummer 6"/>
          <p:cNvSpPr>
            <a:spLocks noGrp="1"/>
          </p:cNvSpPr>
          <p:nvPr>
            <p:ph type="sldNum" sz="quarter" idx="12"/>
          </p:nvPr>
        </p:nvSpPr>
        <p:spPr/>
        <p:txBody>
          <a:bodyPr/>
          <a:lstStyle/>
          <a:p>
            <a:fld id="{22AB571A-6CA8-F048-86F2-B7C20741EFFC}" type="slidenum">
              <a:rPr lang="da-DK" smtClean="0"/>
              <a:t>‹nr.›</a:t>
            </a:fld>
            <a:endParaRPr lang="da-DK" dirty="0"/>
          </a:p>
        </p:txBody>
      </p:sp>
    </p:spTree>
    <p:extLst>
      <p:ext uri="{BB962C8B-B14F-4D97-AF65-F5344CB8AC3E}">
        <p14:creationId xmlns:p14="http://schemas.microsoft.com/office/powerpoint/2010/main" val="23457180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3.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3.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4.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4.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image" Target="../media/image5.pn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theme" Target="../theme/theme5.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image" Target="../media/image6.pn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heme" Target="../theme/theme6.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3886201"/>
            <a:ext cx="10972800" cy="1288472"/>
          </a:xfrm>
          <a:prstGeom prst="rect">
            <a:avLst/>
          </a:prstGeom>
        </p:spPr>
        <p:txBody>
          <a:bodyPr vert="horz" lIns="91440" tIns="45720" rIns="91440" bIns="45720" rtlCol="0" anchor="ctr">
            <a:normAutofit/>
          </a:bodyPr>
          <a:lstStyle/>
          <a:p>
            <a:r>
              <a:rPr lang="da-DK" dirty="0" smtClean="0"/>
              <a:t>Klik for at redigere i masteren</a:t>
            </a:r>
            <a:endParaRPr lang="da-DK" dirty="0"/>
          </a:p>
        </p:txBody>
      </p:sp>
      <p:sp>
        <p:nvSpPr>
          <p:cNvPr id="4" name="Pladsholder til dato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venir Book"/>
                <a:cs typeface="Avenir Book"/>
              </a:defRPr>
            </a:lvl1pPr>
          </a:lstStyle>
          <a:p>
            <a:fld id="{34C34527-0A1A-5B4C-8A46-75D52DC75ABD}" type="datetimeFigureOut">
              <a:rPr lang="da-DK" smtClean="0"/>
              <a:pPr/>
              <a:t>01-02-2018</a:t>
            </a:fld>
            <a:endParaRPr lang="da-DK" dirty="0"/>
          </a:p>
        </p:txBody>
      </p:sp>
      <p:sp>
        <p:nvSpPr>
          <p:cNvPr id="5" name="Pladsholder til sidefod 4"/>
          <p:cNvSpPr>
            <a:spLocks noGrp="1"/>
          </p:cNvSpPr>
          <p:nvPr>
            <p:ph type="ftr" sz="quarter" idx="3"/>
          </p:nvPr>
        </p:nvSpPr>
        <p:spPr>
          <a:xfrm>
            <a:off x="7580016" y="6356351"/>
            <a:ext cx="1940384" cy="365125"/>
          </a:xfrm>
          <a:prstGeom prst="rect">
            <a:avLst/>
          </a:prstGeom>
        </p:spPr>
        <p:txBody>
          <a:bodyPr vert="horz" lIns="91440" tIns="45720" rIns="91440" bIns="45720" rtlCol="0" anchor="ctr"/>
          <a:lstStyle>
            <a:lvl1pPr algn="ctr">
              <a:defRPr sz="1200">
                <a:solidFill>
                  <a:schemeClr val="tx1">
                    <a:tint val="75000"/>
                  </a:schemeClr>
                </a:solidFill>
                <a:latin typeface="Avenir Book"/>
                <a:cs typeface="Avenir Book"/>
              </a:defRPr>
            </a:lvl1pPr>
          </a:lstStyle>
          <a:p>
            <a:endParaRPr lang="da-DK" dirty="0"/>
          </a:p>
        </p:txBody>
      </p:sp>
      <p:sp>
        <p:nvSpPr>
          <p:cNvPr id="6" name="Pladsholder til diasnummer 5"/>
          <p:cNvSpPr>
            <a:spLocks noGrp="1"/>
          </p:cNvSpPr>
          <p:nvPr>
            <p:ph type="sldNum" sz="quarter" idx="4"/>
          </p:nvPr>
        </p:nvSpPr>
        <p:spPr>
          <a:xfrm>
            <a:off x="9520400" y="6356351"/>
            <a:ext cx="1439040" cy="365125"/>
          </a:xfrm>
          <a:prstGeom prst="rect">
            <a:avLst/>
          </a:prstGeom>
        </p:spPr>
        <p:txBody>
          <a:bodyPr vert="horz" lIns="91440" tIns="45720" rIns="91440" bIns="45720" rtlCol="0" anchor="ctr"/>
          <a:lstStyle>
            <a:lvl1pPr algn="r">
              <a:defRPr sz="1200">
                <a:solidFill>
                  <a:schemeClr val="tx1">
                    <a:tint val="75000"/>
                  </a:schemeClr>
                </a:solidFill>
                <a:latin typeface="Avenir Book"/>
                <a:cs typeface="Avenir Book"/>
              </a:defRPr>
            </a:lvl1pPr>
          </a:lstStyle>
          <a:p>
            <a:fld id="{22AB571A-6CA8-F048-86F2-B7C20741EFFC}" type="slidenum">
              <a:rPr lang="da-DK" smtClean="0"/>
              <a:pPr/>
              <a:t>‹nr.›</a:t>
            </a:fld>
            <a:endParaRPr lang="da-DK" dirty="0"/>
          </a:p>
        </p:txBody>
      </p:sp>
    </p:spTree>
    <p:extLst>
      <p:ext uri="{BB962C8B-B14F-4D97-AF65-F5344CB8AC3E}">
        <p14:creationId xmlns:p14="http://schemas.microsoft.com/office/powerpoint/2010/main" val="2369545967"/>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778" r:id="rId11"/>
    <p:sldLayoutId id="2147483681" r:id="rId12"/>
    <p:sldLayoutId id="2147483799" r:id="rId13"/>
    <p:sldLayoutId id="2147483800" r:id="rId14"/>
    <p:sldLayoutId id="2147483801" r:id="rId15"/>
    <p:sldLayoutId id="2147483836" r:id="rId16"/>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Avenir Book"/>
          <a:ea typeface="+mj-ea"/>
          <a:cs typeface="Avenir Book"/>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venir Book"/>
          <a:ea typeface="+mn-ea"/>
          <a:cs typeface="Avenir Book"/>
        </a:defRPr>
      </a:lvl1pPr>
      <a:lvl2pPr marL="742950" indent="-285750" algn="l" defTabSz="457200" rtl="0" eaLnBrk="1" latinLnBrk="0" hangingPunct="1">
        <a:spcBef>
          <a:spcPct val="20000"/>
        </a:spcBef>
        <a:buFont typeface="Arial"/>
        <a:buChar char="–"/>
        <a:defRPr sz="2800" kern="1200">
          <a:solidFill>
            <a:schemeClr val="tx1"/>
          </a:solidFill>
          <a:latin typeface="Avenir Book"/>
          <a:ea typeface="+mn-ea"/>
          <a:cs typeface="Avenir Book"/>
        </a:defRPr>
      </a:lvl2pPr>
      <a:lvl3pPr marL="1143000" indent="-228600" algn="l" defTabSz="457200" rtl="0" eaLnBrk="1" latinLnBrk="0" hangingPunct="1">
        <a:spcBef>
          <a:spcPct val="20000"/>
        </a:spcBef>
        <a:buFont typeface="Arial"/>
        <a:buChar char="•"/>
        <a:defRPr sz="2400" kern="1200">
          <a:solidFill>
            <a:schemeClr val="tx1"/>
          </a:solidFill>
          <a:latin typeface="Avenir Book"/>
          <a:ea typeface="+mn-ea"/>
          <a:cs typeface="Avenir Book"/>
        </a:defRPr>
      </a:lvl3pPr>
      <a:lvl4pPr marL="16002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4pPr>
      <a:lvl5pPr marL="20574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1190846"/>
            <a:ext cx="10972800" cy="960689"/>
          </a:xfrm>
          <a:prstGeom prst="rect">
            <a:avLst/>
          </a:prstGeom>
        </p:spPr>
        <p:txBody>
          <a:bodyPr vert="horz" lIns="91440" tIns="45720" rIns="91440" bIns="45720" rtlCol="0" anchor="ctr">
            <a:normAutofit/>
          </a:bodyPr>
          <a:lstStyle/>
          <a:p>
            <a:r>
              <a:rPr lang="da-DK" dirty="0" smtClean="0"/>
              <a:t>Klik for at redigere i masteren</a:t>
            </a:r>
            <a:endParaRPr lang="da-DK" dirty="0"/>
          </a:p>
        </p:txBody>
      </p:sp>
      <p:sp>
        <p:nvSpPr>
          <p:cNvPr id="3" name="Pladsholder til tekst 2"/>
          <p:cNvSpPr>
            <a:spLocks noGrp="1"/>
          </p:cNvSpPr>
          <p:nvPr>
            <p:ph type="body" idx="1"/>
          </p:nvPr>
        </p:nvSpPr>
        <p:spPr>
          <a:xfrm>
            <a:off x="609600" y="2360428"/>
            <a:ext cx="10972800" cy="3510584"/>
          </a:xfrm>
          <a:prstGeom prst="rect">
            <a:avLst/>
          </a:prstGeom>
        </p:spPr>
        <p:txBody>
          <a:bodyPr vert="horz" lIns="91440" tIns="45720" rIns="91440" bIns="45720" rtlCol="0">
            <a:normAutofit/>
          </a:body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venir Book"/>
                <a:cs typeface="Avenir Book"/>
              </a:defRPr>
            </a:lvl1pPr>
          </a:lstStyle>
          <a:p>
            <a:fld id="{9859E816-B22C-ED49-80F7-D7ABC0937860}" type="datetimeFigureOut">
              <a:rPr lang="da-DK" smtClean="0"/>
              <a:pPr/>
              <a:t>01-02-2018</a:t>
            </a:fld>
            <a:endParaRPr lang="da-DK" dirty="0"/>
          </a:p>
        </p:txBody>
      </p:sp>
      <p:sp>
        <p:nvSpPr>
          <p:cNvPr id="5" name="Pladsholder til sidefod 4"/>
          <p:cNvSpPr>
            <a:spLocks noGrp="1"/>
          </p:cNvSpPr>
          <p:nvPr>
            <p:ph type="ftr" sz="quarter" idx="3"/>
          </p:nvPr>
        </p:nvSpPr>
        <p:spPr>
          <a:xfrm>
            <a:off x="7459724" y="6356351"/>
            <a:ext cx="1924409" cy="365125"/>
          </a:xfrm>
          <a:prstGeom prst="rect">
            <a:avLst/>
          </a:prstGeom>
        </p:spPr>
        <p:txBody>
          <a:bodyPr vert="horz" lIns="91440" tIns="45720" rIns="91440" bIns="45720" rtlCol="0" anchor="ctr"/>
          <a:lstStyle>
            <a:lvl1pPr algn="ctr">
              <a:defRPr sz="1200">
                <a:solidFill>
                  <a:schemeClr val="tx1">
                    <a:tint val="75000"/>
                  </a:schemeClr>
                </a:solidFill>
                <a:latin typeface="Avenir Book"/>
                <a:cs typeface="Avenir Book"/>
              </a:defRPr>
            </a:lvl1pPr>
          </a:lstStyle>
          <a:p>
            <a:endParaRPr lang="da-DK" dirty="0"/>
          </a:p>
        </p:txBody>
      </p:sp>
      <p:sp>
        <p:nvSpPr>
          <p:cNvPr id="6" name="Pladsholder til diasnummer 5"/>
          <p:cNvSpPr>
            <a:spLocks noGrp="1"/>
          </p:cNvSpPr>
          <p:nvPr>
            <p:ph type="sldNum" sz="quarter" idx="4"/>
          </p:nvPr>
        </p:nvSpPr>
        <p:spPr>
          <a:xfrm>
            <a:off x="9440513" y="6356351"/>
            <a:ext cx="1439060" cy="365125"/>
          </a:xfrm>
          <a:prstGeom prst="rect">
            <a:avLst/>
          </a:prstGeom>
        </p:spPr>
        <p:txBody>
          <a:bodyPr vert="horz" lIns="91440" tIns="45720" rIns="91440" bIns="45720" rtlCol="0" anchor="ctr"/>
          <a:lstStyle>
            <a:lvl1pPr algn="r">
              <a:defRPr sz="1200">
                <a:solidFill>
                  <a:schemeClr val="tx1">
                    <a:tint val="75000"/>
                  </a:schemeClr>
                </a:solidFill>
                <a:latin typeface="Avenir Book"/>
                <a:cs typeface="Avenir Book"/>
              </a:defRPr>
            </a:lvl1pPr>
          </a:lstStyle>
          <a:p>
            <a:fld id="{C6A9FA05-431A-A647-AD25-A3EFE261315F}" type="slidenum">
              <a:rPr lang="da-DK" smtClean="0"/>
              <a:pPr/>
              <a:t>‹nr.›</a:t>
            </a:fld>
            <a:endParaRPr lang="da-DK" dirty="0"/>
          </a:p>
        </p:txBody>
      </p:sp>
    </p:spTree>
    <p:extLst>
      <p:ext uri="{BB962C8B-B14F-4D97-AF65-F5344CB8AC3E}">
        <p14:creationId xmlns:p14="http://schemas.microsoft.com/office/powerpoint/2010/main" val="93666581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79" r:id="rId10"/>
  </p:sldLayoutIdLst>
  <p:timing>
    <p:tnLst>
      <p:par>
        <p:cTn id="1" dur="indefinite" restart="never" nodeType="tmRoot"/>
      </p:par>
    </p:tnLst>
  </p:timing>
  <p:txStyles>
    <p:titleStyle>
      <a:lvl1pPr algn="l" defTabSz="457200" rtl="0" eaLnBrk="1" latinLnBrk="0" hangingPunct="1">
        <a:spcBef>
          <a:spcPct val="0"/>
        </a:spcBef>
        <a:buNone/>
        <a:defRPr sz="4400" kern="1200">
          <a:solidFill>
            <a:schemeClr val="tx1"/>
          </a:solidFill>
          <a:latin typeface="Avenir Book"/>
          <a:ea typeface="+mj-ea"/>
          <a:cs typeface="Avenir Book"/>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venir Book"/>
          <a:ea typeface="+mn-ea"/>
          <a:cs typeface="Avenir Book"/>
        </a:defRPr>
      </a:lvl1pPr>
      <a:lvl2pPr marL="742950" indent="-285750" algn="l" defTabSz="457200" rtl="0" eaLnBrk="1" latinLnBrk="0" hangingPunct="1">
        <a:spcBef>
          <a:spcPct val="20000"/>
        </a:spcBef>
        <a:buFont typeface="Arial"/>
        <a:buChar char="–"/>
        <a:defRPr sz="2800" kern="1200">
          <a:solidFill>
            <a:schemeClr val="tx1"/>
          </a:solidFill>
          <a:latin typeface="Avenir Book"/>
          <a:ea typeface="+mn-ea"/>
          <a:cs typeface="Avenir Book"/>
        </a:defRPr>
      </a:lvl2pPr>
      <a:lvl3pPr marL="1143000" indent="-228600" algn="l" defTabSz="457200" rtl="0" eaLnBrk="1" latinLnBrk="0" hangingPunct="1">
        <a:spcBef>
          <a:spcPct val="20000"/>
        </a:spcBef>
        <a:buFont typeface="Arial"/>
        <a:buChar char="•"/>
        <a:defRPr sz="2400" kern="1200">
          <a:solidFill>
            <a:schemeClr val="tx1"/>
          </a:solidFill>
          <a:latin typeface="Avenir Book"/>
          <a:ea typeface="+mn-ea"/>
          <a:cs typeface="Avenir Book"/>
        </a:defRPr>
      </a:lvl3pPr>
      <a:lvl4pPr marL="16002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4pPr>
      <a:lvl5pPr marL="20574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1560259" y="1637414"/>
            <a:ext cx="9072299" cy="978196"/>
          </a:xfrm>
          <a:prstGeom prst="rect">
            <a:avLst/>
          </a:prstGeom>
        </p:spPr>
        <p:txBody>
          <a:bodyPr vert="horz" lIns="91440" tIns="45720" rIns="91440" bIns="45720" rtlCol="0" anchor="ctr">
            <a:normAutofit/>
          </a:bodyPr>
          <a:lstStyle/>
          <a:p>
            <a:r>
              <a:rPr lang="da-DK" dirty="0" smtClean="0"/>
              <a:t>Klik for at redigere i masteren</a:t>
            </a:r>
            <a:endParaRPr lang="da-DK" dirty="0"/>
          </a:p>
        </p:txBody>
      </p:sp>
      <p:sp>
        <p:nvSpPr>
          <p:cNvPr id="3" name="Pladsholder til tekst 2"/>
          <p:cNvSpPr>
            <a:spLocks noGrp="1"/>
          </p:cNvSpPr>
          <p:nvPr>
            <p:ph type="body" idx="1"/>
          </p:nvPr>
        </p:nvSpPr>
        <p:spPr>
          <a:xfrm>
            <a:off x="1560259" y="2849526"/>
            <a:ext cx="9072299" cy="3253562"/>
          </a:xfrm>
          <a:prstGeom prst="rect">
            <a:avLst/>
          </a:prstGeom>
        </p:spPr>
        <p:txBody>
          <a:bodyPr vert="horz" lIns="91440" tIns="45720" rIns="91440" bIns="45720" rtlCol="0">
            <a:normAutofit/>
          </a:body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2"/>
          </p:nvPr>
        </p:nvSpPr>
        <p:spPr>
          <a:xfrm>
            <a:off x="1560258" y="6356351"/>
            <a:ext cx="1894141" cy="365125"/>
          </a:xfrm>
          <a:prstGeom prst="rect">
            <a:avLst/>
          </a:prstGeom>
        </p:spPr>
        <p:txBody>
          <a:bodyPr vert="horz" lIns="91440" tIns="45720" rIns="91440" bIns="45720" rtlCol="0" anchor="ctr"/>
          <a:lstStyle>
            <a:lvl1pPr algn="l">
              <a:defRPr sz="1200">
                <a:solidFill>
                  <a:schemeClr val="tx1">
                    <a:tint val="75000"/>
                  </a:schemeClr>
                </a:solidFill>
                <a:latin typeface="Avenir Book"/>
                <a:cs typeface="Avenir Book"/>
              </a:defRPr>
            </a:lvl1pPr>
          </a:lstStyle>
          <a:p>
            <a:fld id="{34C34527-0A1A-5B4C-8A46-75D52DC75ABD}" type="datetimeFigureOut">
              <a:rPr lang="da-DK" smtClean="0"/>
              <a:pPr/>
              <a:t>01-02-2018</a:t>
            </a:fld>
            <a:endParaRPr lang="da-DK" dirty="0"/>
          </a:p>
        </p:txBody>
      </p:sp>
      <p:sp>
        <p:nvSpPr>
          <p:cNvPr id="5" name="Pladsholder til sidefod 4"/>
          <p:cNvSpPr>
            <a:spLocks noGrp="1"/>
          </p:cNvSpPr>
          <p:nvPr>
            <p:ph type="ftr" sz="quarter" idx="3"/>
          </p:nvPr>
        </p:nvSpPr>
        <p:spPr>
          <a:xfrm>
            <a:off x="7580016" y="6356351"/>
            <a:ext cx="1940384" cy="365125"/>
          </a:xfrm>
          <a:prstGeom prst="rect">
            <a:avLst/>
          </a:prstGeom>
        </p:spPr>
        <p:txBody>
          <a:bodyPr vert="horz" lIns="91440" tIns="45720" rIns="91440" bIns="45720" rtlCol="0" anchor="ctr"/>
          <a:lstStyle>
            <a:lvl1pPr algn="ctr">
              <a:defRPr sz="1200">
                <a:solidFill>
                  <a:schemeClr val="tx1">
                    <a:tint val="75000"/>
                  </a:schemeClr>
                </a:solidFill>
                <a:latin typeface="Avenir Book"/>
                <a:cs typeface="Avenir Book"/>
              </a:defRPr>
            </a:lvl1pPr>
          </a:lstStyle>
          <a:p>
            <a:endParaRPr lang="da-DK" dirty="0"/>
          </a:p>
        </p:txBody>
      </p:sp>
      <p:sp>
        <p:nvSpPr>
          <p:cNvPr id="6" name="Pladsholder til diasnummer 5"/>
          <p:cNvSpPr>
            <a:spLocks noGrp="1"/>
          </p:cNvSpPr>
          <p:nvPr>
            <p:ph type="sldNum" sz="quarter" idx="4"/>
          </p:nvPr>
        </p:nvSpPr>
        <p:spPr>
          <a:xfrm>
            <a:off x="9520400" y="6356351"/>
            <a:ext cx="1439040" cy="365125"/>
          </a:xfrm>
          <a:prstGeom prst="rect">
            <a:avLst/>
          </a:prstGeom>
        </p:spPr>
        <p:txBody>
          <a:bodyPr vert="horz" lIns="91440" tIns="45720" rIns="91440" bIns="45720" rtlCol="0" anchor="ctr"/>
          <a:lstStyle>
            <a:lvl1pPr algn="r">
              <a:defRPr sz="1200">
                <a:solidFill>
                  <a:schemeClr val="tx1">
                    <a:tint val="75000"/>
                  </a:schemeClr>
                </a:solidFill>
                <a:latin typeface="Avenir Book"/>
                <a:cs typeface="Avenir Book"/>
              </a:defRPr>
            </a:lvl1pPr>
          </a:lstStyle>
          <a:p>
            <a:fld id="{22AB571A-6CA8-F048-86F2-B7C20741EFFC}" type="slidenum">
              <a:rPr lang="da-DK" smtClean="0"/>
              <a:pPr/>
              <a:t>‹nr.›</a:t>
            </a:fld>
            <a:endParaRPr lang="da-DK" dirty="0"/>
          </a:p>
        </p:txBody>
      </p:sp>
    </p:spTree>
    <p:extLst>
      <p:ext uri="{BB962C8B-B14F-4D97-AF65-F5344CB8AC3E}">
        <p14:creationId xmlns:p14="http://schemas.microsoft.com/office/powerpoint/2010/main" val="213268252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81" r:id="rId10"/>
  </p:sldLayoutIdLst>
  <p:timing>
    <p:tnLst>
      <p:par>
        <p:cTn id="1" dur="indefinite" restart="never" nodeType="tmRoot"/>
      </p:par>
    </p:tnLst>
  </p:timing>
  <p:txStyles>
    <p:titleStyle>
      <a:lvl1pPr algn="l" defTabSz="457200" rtl="0" eaLnBrk="1" latinLnBrk="0" hangingPunct="1">
        <a:spcBef>
          <a:spcPct val="0"/>
        </a:spcBef>
        <a:buNone/>
        <a:defRPr sz="4400" kern="1200">
          <a:solidFill>
            <a:schemeClr val="tx1"/>
          </a:solidFill>
          <a:latin typeface="Avenir Book"/>
          <a:ea typeface="+mj-ea"/>
          <a:cs typeface="Avenir Book"/>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venir Book"/>
          <a:ea typeface="+mn-ea"/>
          <a:cs typeface="Avenir Book"/>
        </a:defRPr>
      </a:lvl1pPr>
      <a:lvl2pPr marL="742950" indent="-285750" algn="l" defTabSz="457200" rtl="0" eaLnBrk="1" latinLnBrk="0" hangingPunct="1">
        <a:spcBef>
          <a:spcPct val="20000"/>
        </a:spcBef>
        <a:buFont typeface="Arial"/>
        <a:buChar char="–"/>
        <a:defRPr sz="2800" kern="1200">
          <a:solidFill>
            <a:schemeClr val="tx1"/>
          </a:solidFill>
          <a:latin typeface="Avenir Book"/>
          <a:ea typeface="+mn-ea"/>
          <a:cs typeface="Avenir Book"/>
        </a:defRPr>
      </a:lvl2pPr>
      <a:lvl3pPr marL="1143000" indent="-228600" algn="l" defTabSz="457200" rtl="0" eaLnBrk="1" latinLnBrk="0" hangingPunct="1">
        <a:spcBef>
          <a:spcPct val="20000"/>
        </a:spcBef>
        <a:buFont typeface="Arial"/>
        <a:buChar char="•"/>
        <a:defRPr sz="2400" kern="1200">
          <a:solidFill>
            <a:schemeClr val="tx1"/>
          </a:solidFill>
          <a:latin typeface="Avenir Book"/>
          <a:ea typeface="+mn-ea"/>
          <a:cs typeface="Avenir Book"/>
        </a:defRPr>
      </a:lvl3pPr>
      <a:lvl4pPr marL="16002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4pPr>
      <a:lvl5pPr marL="20574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1339702"/>
            <a:ext cx="10972800" cy="893136"/>
          </a:xfrm>
          <a:prstGeom prst="rect">
            <a:avLst/>
          </a:prstGeom>
        </p:spPr>
        <p:txBody>
          <a:bodyPr vert="horz" lIns="91440" tIns="45720" rIns="91440" bIns="45720" rtlCol="0" anchor="ctr">
            <a:normAutofit/>
          </a:bodyPr>
          <a:lstStyle/>
          <a:p>
            <a:r>
              <a:rPr lang="da-DK" dirty="0" smtClean="0"/>
              <a:t>Klik for at redigere i masteren</a:t>
            </a:r>
            <a:endParaRPr lang="da-DK" dirty="0"/>
          </a:p>
        </p:txBody>
      </p:sp>
      <p:sp>
        <p:nvSpPr>
          <p:cNvPr id="3" name="Pladsholder til tekst 2"/>
          <p:cNvSpPr>
            <a:spLocks noGrp="1"/>
          </p:cNvSpPr>
          <p:nvPr>
            <p:ph type="body" idx="1"/>
          </p:nvPr>
        </p:nvSpPr>
        <p:spPr>
          <a:xfrm>
            <a:off x="609600" y="2573079"/>
            <a:ext cx="10972800" cy="3615070"/>
          </a:xfrm>
          <a:prstGeom prst="rect">
            <a:avLst/>
          </a:prstGeom>
        </p:spPr>
        <p:txBody>
          <a:bodyPr vert="horz" lIns="91440" tIns="45720" rIns="91440" bIns="45720" rtlCol="0">
            <a:normAutofit/>
          </a:body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venir Book"/>
                <a:cs typeface="Avenir Book"/>
              </a:defRPr>
            </a:lvl1pPr>
          </a:lstStyle>
          <a:p>
            <a:fld id="{4E0957DF-5698-AC46-BEC9-5F40BACC9E0B}" type="datetimeFigureOut">
              <a:rPr lang="da-DK" smtClean="0"/>
              <a:pPr/>
              <a:t>01-02-2018</a:t>
            </a:fld>
            <a:endParaRPr lang="da-DK"/>
          </a:p>
        </p:txBody>
      </p:sp>
      <p:sp>
        <p:nvSpPr>
          <p:cNvPr id="5" name="Pladsholder til sidefod 4"/>
          <p:cNvSpPr>
            <a:spLocks noGrp="1"/>
          </p:cNvSpPr>
          <p:nvPr>
            <p:ph type="ftr" sz="quarter" idx="3"/>
          </p:nvPr>
        </p:nvSpPr>
        <p:spPr>
          <a:xfrm>
            <a:off x="7603484" y="6356351"/>
            <a:ext cx="1924409" cy="365125"/>
          </a:xfrm>
          <a:prstGeom prst="rect">
            <a:avLst/>
          </a:prstGeom>
        </p:spPr>
        <p:txBody>
          <a:bodyPr vert="horz" lIns="91440" tIns="45720" rIns="91440" bIns="45720" rtlCol="0" anchor="ctr"/>
          <a:lstStyle>
            <a:lvl1pPr algn="ctr">
              <a:defRPr sz="1200">
                <a:solidFill>
                  <a:schemeClr val="tx1">
                    <a:tint val="75000"/>
                  </a:schemeClr>
                </a:solidFill>
                <a:latin typeface="Avenir Book"/>
                <a:cs typeface="Avenir Book"/>
              </a:defRPr>
            </a:lvl1pPr>
          </a:lstStyle>
          <a:p>
            <a:endParaRPr lang="da-DK" dirty="0"/>
          </a:p>
        </p:txBody>
      </p:sp>
      <p:sp>
        <p:nvSpPr>
          <p:cNvPr id="6" name="Pladsholder til diasnummer 5"/>
          <p:cNvSpPr>
            <a:spLocks noGrp="1"/>
          </p:cNvSpPr>
          <p:nvPr>
            <p:ph type="sldNum" sz="quarter" idx="4"/>
          </p:nvPr>
        </p:nvSpPr>
        <p:spPr>
          <a:xfrm>
            <a:off x="9536374" y="6356351"/>
            <a:ext cx="1423065" cy="365125"/>
          </a:xfrm>
          <a:prstGeom prst="rect">
            <a:avLst/>
          </a:prstGeom>
        </p:spPr>
        <p:txBody>
          <a:bodyPr vert="horz" lIns="91440" tIns="45720" rIns="91440" bIns="45720" rtlCol="0" anchor="ctr"/>
          <a:lstStyle>
            <a:lvl1pPr algn="r">
              <a:defRPr sz="1200">
                <a:solidFill>
                  <a:schemeClr val="tx1">
                    <a:tint val="75000"/>
                  </a:schemeClr>
                </a:solidFill>
                <a:latin typeface="Avenir Book"/>
                <a:cs typeface="Avenir Book"/>
              </a:defRPr>
            </a:lvl1pPr>
          </a:lstStyle>
          <a:p>
            <a:fld id="{82C20AD3-9413-1040-A3E1-6F636B7CFBF4}" type="slidenum">
              <a:rPr lang="da-DK" smtClean="0"/>
              <a:pPr/>
              <a:t>‹nr.›</a:t>
            </a:fld>
            <a:endParaRPr lang="da-DK" dirty="0"/>
          </a:p>
        </p:txBody>
      </p:sp>
    </p:spTree>
    <p:extLst>
      <p:ext uri="{BB962C8B-B14F-4D97-AF65-F5344CB8AC3E}">
        <p14:creationId xmlns:p14="http://schemas.microsoft.com/office/powerpoint/2010/main" val="115353163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80" r:id="rId10"/>
  </p:sldLayoutIdLst>
  <p:timing>
    <p:tnLst>
      <p:par>
        <p:cTn id="1" dur="indefinite" restart="never" nodeType="tmRoot"/>
      </p:par>
    </p:tnLst>
  </p:timing>
  <p:txStyles>
    <p:titleStyle>
      <a:lvl1pPr algn="l" defTabSz="457200" rtl="0" eaLnBrk="1" latinLnBrk="0" hangingPunct="1">
        <a:spcBef>
          <a:spcPct val="0"/>
        </a:spcBef>
        <a:buNone/>
        <a:defRPr sz="4400" kern="1200">
          <a:solidFill>
            <a:schemeClr val="tx1"/>
          </a:solidFill>
          <a:latin typeface="Avenir Book"/>
          <a:ea typeface="+mj-ea"/>
          <a:cs typeface="Avenir Book"/>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venir Book"/>
          <a:ea typeface="+mn-ea"/>
          <a:cs typeface="Avenir Book"/>
        </a:defRPr>
      </a:lvl1pPr>
      <a:lvl2pPr marL="742950" indent="-285750" algn="l" defTabSz="457200" rtl="0" eaLnBrk="1" latinLnBrk="0" hangingPunct="1">
        <a:spcBef>
          <a:spcPct val="20000"/>
        </a:spcBef>
        <a:buFont typeface="Arial"/>
        <a:buChar char="–"/>
        <a:defRPr sz="2800" kern="1200">
          <a:solidFill>
            <a:schemeClr val="tx1"/>
          </a:solidFill>
          <a:latin typeface="Avenir Book"/>
          <a:ea typeface="+mn-ea"/>
          <a:cs typeface="Avenir Book"/>
        </a:defRPr>
      </a:lvl2pPr>
      <a:lvl3pPr marL="1143000" indent="-228600" algn="l" defTabSz="457200" rtl="0" eaLnBrk="1" latinLnBrk="0" hangingPunct="1">
        <a:spcBef>
          <a:spcPct val="20000"/>
        </a:spcBef>
        <a:buFont typeface="Arial"/>
        <a:buChar char="•"/>
        <a:defRPr sz="2400" kern="1200">
          <a:solidFill>
            <a:schemeClr val="tx1"/>
          </a:solidFill>
          <a:latin typeface="Avenir Book"/>
          <a:ea typeface="+mn-ea"/>
          <a:cs typeface="Avenir Book"/>
        </a:defRPr>
      </a:lvl3pPr>
      <a:lvl4pPr marL="16002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4pPr>
      <a:lvl5pPr marL="20574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1084521"/>
            <a:ext cx="10972800" cy="916319"/>
          </a:xfrm>
          <a:prstGeom prst="rect">
            <a:avLst/>
          </a:prstGeom>
        </p:spPr>
        <p:txBody>
          <a:bodyPr vert="horz" lIns="91440" tIns="45720" rIns="91440" bIns="45720" rtlCol="0" anchor="ctr">
            <a:normAutofit/>
          </a:bodyPr>
          <a:lstStyle/>
          <a:p>
            <a:r>
              <a:rPr lang="da-DK" dirty="0" smtClean="0"/>
              <a:t>Klik for at redigere i masteren</a:t>
            </a:r>
            <a:endParaRPr lang="da-DK" dirty="0"/>
          </a:p>
        </p:txBody>
      </p:sp>
      <p:sp>
        <p:nvSpPr>
          <p:cNvPr id="3" name="Pladsholder til tekst 2"/>
          <p:cNvSpPr>
            <a:spLocks noGrp="1"/>
          </p:cNvSpPr>
          <p:nvPr>
            <p:ph type="body" idx="1"/>
          </p:nvPr>
        </p:nvSpPr>
        <p:spPr>
          <a:xfrm>
            <a:off x="609600" y="2169043"/>
            <a:ext cx="10972800" cy="3402418"/>
          </a:xfrm>
          <a:prstGeom prst="rect">
            <a:avLst/>
          </a:prstGeom>
        </p:spPr>
        <p:txBody>
          <a:bodyPr vert="horz" lIns="91440" tIns="45720" rIns="91440" bIns="45720" rtlCol="0">
            <a:normAutofit/>
          </a:body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venir Book"/>
                <a:cs typeface="Avenir Book"/>
              </a:defRPr>
            </a:lvl1pPr>
          </a:lstStyle>
          <a:p>
            <a:fld id="{5C182A7B-CD54-2C48-A1E3-D8D099BD952D}" type="datetimeFigureOut">
              <a:rPr lang="da-DK" smtClean="0"/>
              <a:pPr/>
              <a:t>01-02-2018</a:t>
            </a:fld>
            <a:endParaRPr lang="da-DK"/>
          </a:p>
        </p:txBody>
      </p:sp>
      <p:sp>
        <p:nvSpPr>
          <p:cNvPr id="5" name="Pladsholder til sidefod 4"/>
          <p:cNvSpPr>
            <a:spLocks noGrp="1"/>
          </p:cNvSpPr>
          <p:nvPr>
            <p:ph type="ftr" sz="quarter" idx="3"/>
          </p:nvPr>
        </p:nvSpPr>
        <p:spPr>
          <a:xfrm>
            <a:off x="7571536" y="6356351"/>
            <a:ext cx="1956357" cy="365125"/>
          </a:xfrm>
          <a:prstGeom prst="rect">
            <a:avLst/>
          </a:prstGeom>
        </p:spPr>
        <p:txBody>
          <a:bodyPr vert="horz" lIns="91440" tIns="45720" rIns="91440" bIns="45720" rtlCol="0" anchor="ctr"/>
          <a:lstStyle>
            <a:lvl1pPr algn="ctr">
              <a:defRPr sz="1200">
                <a:solidFill>
                  <a:schemeClr val="tx1">
                    <a:tint val="75000"/>
                  </a:schemeClr>
                </a:solidFill>
                <a:latin typeface="Avenir Book"/>
                <a:cs typeface="Avenir Book"/>
              </a:defRPr>
            </a:lvl1pPr>
          </a:lstStyle>
          <a:p>
            <a:endParaRPr lang="da-DK" dirty="0"/>
          </a:p>
        </p:txBody>
      </p:sp>
      <p:sp>
        <p:nvSpPr>
          <p:cNvPr id="6" name="Pladsholder til diasnummer 5"/>
          <p:cNvSpPr>
            <a:spLocks noGrp="1"/>
          </p:cNvSpPr>
          <p:nvPr>
            <p:ph type="sldNum" sz="quarter" idx="4"/>
          </p:nvPr>
        </p:nvSpPr>
        <p:spPr>
          <a:xfrm>
            <a:off x="9552347" y="6356351"/>
            <a:ext cx="1407092" cy="365125"/>
          </a:xfrm>
          <a:prstGeom prst="rect">
            <a:avLst/>
          </a:prstGeom>
        </p:spPr>
        <p:txBody>
          <a:bodyPr vert="horz" lIns="91440" tIns="45720" rIns="91440" bIns="45720" rtlCol="0" anchor="ctr"/>
          <a:lstStyle>
            <a:lvl1pPr algn="r">
              <a:defRPr sz="1200">
                <a:solidFill>
                  <a:schemeClr val="tx1">
                    <a:tint val="75000"/>
                  </a:schemeClr>
                </a:solidFill>
                <a:latin typeface="Avenir Book"/>
                <a:cs typeface="Avenir Book"/>
              </a:defRPr>
            </a:lvl1pPr>
          </a:lstStyle>
          <a:p>
            <a:fld id="{10A0F5D0-14E5-1F45-8CAA-2C92C5D54D92}" type="slidenum">
              <a:rPr lang="da-DK" smtClean="0"/>
              <a:pPr/>
              <a:t>‹nr.›</a:t>
            </a:fld>
            <a:endParaRPr lang="da-DK" dirty="0"/>
          </a:p>
        </p:txBody>
      </p:sp>
    </p:spTree>
    <p:extLst>
      <p:ext uri="{BB962C8B-B14F-4D97-AF65-F5344CB8AC3E}">
        <p14:creationId xmlns:p14="http://schemas.microsoft.com/office/powerpoint/2010/main" val="4821828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Lst>
  <p:timing>
    <p:tnLst>
      <p:par>
        <p:cTn id="1" dur="indefinite" restart="never" nodeType="tmRoot"/>
      </p:par>
    </p:tnLst>
  </p:timing>
  <p:txStyles>
    <p:titleStyle>
      <a:lvl1pPr algn="l" defTabSz="457200" rtl="0" eaLnBrk="1" latinLnBrk="0" hangingPunct="1">
        <a:spcBef>
          <a:spcPct val="0"/>
        </a:spcBef>
        <a:buNone/>
        <a:defRPr sz="4400" kern="1200">
          <a:solidFill>
            <a:schemeClr val="tx1"/>
          </a:solidFill>
          <a:latin typeface="Avenir Book"/>
          <a:ea typeface="+mj-ea"/>
          <a:cs typeface="Avenir Book"/>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venir Book"/>
          <a:ea typeface="+mn-ea"/>
          <a:cs typeface="Avenir Book"/>
        </a:defRPr>
      </a:lvl1pPr>
      <a:lvl2pPr marL="742950" indent="-285750" algn="l" defTabSz="457200" rtl="0" eaLnBrk="1" latinLnBrk="0" hangingPunct="1">
        <a:spcBef>
          <a:spcPct val="20000"/>
        </a:spcBef>
        <a:buFont typeface="Arial"/>
        <a:buChar char="–"/>
        <a:defRPr sz="2800" kern="1200">
          <a:solidFill>
            <a:schemeClr val="tx1"/>
          </a:solidFill>
          <a:latin typeface="Avenir Book"/>
          <a:ea typeface="+mn-ea"/>
          <a:cs typeface="Avenir Book"/>
        </a:defRPr>
      </a:lvl2pPr>
      <a:lvl3pPr marL="1143000" indent="-228600" algn="l" defTabSz="457200" rtl="0" eaLnBrk="1" latinLnBrk="0" hangingPunct="1">
        <a:spcBef>
          <a:spcPct val="20000"/>
        </a:spcBef>
        <a:buFont typeface="Arial"/>
        <a:buChar char="•"/>
        <a:defRPr sz="2400" kern="1200">
          <a:solidFill>
            <a:schemeClr val="tx1"/>
          </a:solidFill>
          <a:latin typeface="Avenir Book"/>
          <a:ea typeface="+mn-ea"/>
          <a:cs typeface="Avenir Book"/>
        </a:defRPr>
      </a:lvl3pPr>
      <a:lvl4pPr marL="16002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4pPr>
      <a:lvl5pPr marL="20574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751367" y="1275908"/>
            <a:ext cx="10689266" cy="829340"/>
          </a:xfrm>
          <a:prstGeom prst="rect">
            <a:avLst/>
          </a:prstGeom>
        </p:spPr>
        <p:txBody>
          <a:bodyPr vert="horz" lIns="91440" tIns="45720" rIns="91440" bIns="45720" rtlCol="0" anchor="ctr">
            <a:normAutofit/>
          </a:bodyPr>
          <a:lstStyle/>
          <a:p>
            <a:r>
              <a:rPr lang="da-DK" dirty="0" smtClean="0"/>
              <a:t>Klik for at redigere i masteren</a:t>
            </a:r>
            <a:endParaRPr lang="da-DK" dirty="0"/>
          </a:p>
        </p:txBody>
      </p:sp>
      <p:sp>
        <p:nvSpPr>
          <p:cNvPr id="3" name="Pladsholder til tekst 2"/>
          <p:cNvSpPr>
            <a:spLocks noGrp="1"/>
          </p:cNvSpPr>
          <p:nvPr>
            <p:ph type="body" idx="1"/>
          </p:nvPr>
        </p:nvSpPr>
        <p:spPr>
          <a:xfrm>
            <a:off x="751367" y="2296633"/>
            <a:ext cx="10689266" cy="3848986"/>
          </a:xfrm>
          <a:prstGeom prst="rect">
            <a:avLst/>
          </a:prstGeom>
        </p:spPr>
        <p:txBody>
          <a:bodyPr vert="horz" lIns="91440" tIns="45720" rIns="91440" bIns="45720" rtlCol="0">
            <a:normAutofit/>
          </a:body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venir Book"/>
                <a:cs typeface="Avenir Book"/>
              </a:defRPr>
            </a:lvl1pPr>
          </a:lstStyle>
          <a:p>
            <a:fld id="{4E0957DF-5698-AC46-BEC9-5F40BACC9E0B}" type="datetimeFigureOut">
              <a:rPr lang="da-DK" smtClean="0"/>
              <a:pPr/>
              <a:t>01-02-2018</a:t>
            </a:fld>
            <a:endParaRPr lang="da-DK"/>
          </a:p>
        </p:txBody>
      </p:sp>
      <p:sp>
        <p:nvSpPr>
          <p:cNvPr id="5" name="Pladsholder til sidefod 4"/>
          <p:cNvSpPr>
            <a:spLocks noGrp="1"/>
          </p:cNvSpPr>
          <p:nvPr>
            <p:ph type="ftr" sz="quarter" idx="3"/>
          </p:nvPr>
        </p:nvSpPr>
        <p:spPr>
          <a:xfrm>
            <a:off x="7603484" y="6356351"/>
            <a:ext cx="1924409" cy="365125"/>
          </a:xfrm>
          <a:prstGeom prst="rect">
            <a:avLst/>
          </a:prstGeom>
        </p:spPr>
        <p:txBody>
          <a:bodyPr vert="horz" lIns="91440" tIns="45720" rIns="91440" bIns="45720" rtlCol="0" anchor="ctr"/>
          <a:lstStyle>
            <a:lvl1pPr algn="ctr">
              <a:defRPr sz="1200">
                <a:solidFill>
                  <a:schemeClr val="tx1">
                    <a:tint val="75000"/>
                  </a:schemeClr>
                </a:solidFill>
                <a:latin typeface="Avenir Book"/>
                <a:cs typeface="Avenir Book"/>
              </a:defRPr>
            </a:lvl1pPr>
          </a:lstStyle>
          <a:p>
            <a:endParaRPr lang="da-DK" dirty="0"/>
          </a:p>
        </p:txBody>
      </p:sp>
      <p:sp>
        <p:nvSpPr>
          <p:cNvPr id="6" name="Pladsholder til diasnummer 5"/>
          <p:cNvSpPr>
            <a:spLocks noGrp="1"/>
          </p:cNvSpPr>
          <p:nvPr>
            <p:ph type="sldNum" sz="quarter" idx="4"/>
          </p:nvPr>
        </p:nvSpPr>
        <p:spPr>
          <a:xfrm>
            <a:off x="9536374" y="6356351"/>
            <a:ext cx="1423065" cy="365125"/>
          </a:xfrm>
          <a:prstGeom prst="rect">
            <a:avLst/>
          </a:prstGeom>
        </p:spPr>
        <p:txBody>
          <a:bodyPr vert="horz" lIns="91440" tIns="45720" rIns="91440" bIns="45720" rtlCol="0" anchor="ctr"/>
          <a:lstStyle>
            <a:lvl1pPr algn="r">
              <a:defRPr sz="1200">
                <a:solidFill>
                  <a:schemeClr val="tx1">
                    <a:tint val="75000"/>
                  </a:schemeClr>
                </a:solidFill>
                <a:latin typeface="Avenir Book"/>
                <a:cs typeface="Avenir Book"/>
              </a:defRPr>
            </a:lvl1pPr>
          </a:lstStyle>
          <a:p>
            <a:fld id="{82C20AD3-9413-1040-A3E1-6F636B7CFBF4}" type="slidenum">
              <a:rPr lang="da-DK" smtClean="0"/>
              <a:pPr/>
              <a:t>‹nr.›</a:t>
            </a:fld>
            <a:endParaRPr lang="da-DK" dirty="0"/>
          </a:p>
        </p:txBody>
      </p:sp>
    </p:spTree>
    <p:extLst>
      <p:ext uri="{BB962C8B-B14F-4D97-AF65-F5344CB8AC3E}">
        <p14:creationId xmlns:p14="http://schemas.microsoft.com/office/powerpoint/2010/main" val="396225299"/>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Lst>
  <p:timing>
    <p:tnLst>
      <p:par>
        <p:cTn id="1" dur="indefinite" restart="never" nodeType="tmRoot"/>
      </p:par>
    </p:tnLst>
  </p:timing>
  <p:txStyles>
    <p:titleStyle>
      <a:lvl1pPr algn="l" defTabSz="457200" rtl="0" eaLnBrk="1" latinLnBrk="0" hangingPunct="1">
        <a:spcBef>
          <a:spcPct val="0"/>
        </a:spcBef>
        <a:buNone/>
        <a:defRPr sz="4400" kern="1200">
          <a:solidFill>
            <a:schemeClr val="tx1"/>
          </a:solidFill>
          <a:latin typeface="Avenir Book"/>
          <a:ea typeface="+mj-ea"/>
          <a:cs typeface="Avenir Book"/>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venir Book"/>
          <a:ea typeface="+mn-ea"/>
          <a:cs typeface="Avenir Book"/>
        </a:defRPr>
      </a:lvl1pPr>
      <a:lvl2pPr marL="742950" indent="-285750" algn="l" defTabSz="457200" rtl="0" eaLnBrk="1" latinLnBrk="0" hangingPunct="1">
        <a:spcBef>
          <a:spcPct val="20000"/>
        </a:spcBef>
        <a:buFont typeface="Arial"/>
        <a:buChar char="–"/>
        <a:defRPr sz="2800" kern="1200">
          <a:solidFill>
            <a:schemeClr val="tx1"/>
          </a:solidFill>
          <a:latin typeface="Avenir Book"/>
          <a:ea typeface="+mn-ea"/>
          <a:cs typeface="Avenir Book"/>
        </a:defRPr>
      </a:lvl2pPr>
      <a:lvl3pPr marL="1143000" indent="-228600" algn="l" defTabSz="457200" rtl="0" eaLnBrk="1" latinLnBrk="0" hangingPunct="1">
        <a:spcBef>
          <a:spcPct val="20000"/>
        </a:spcBef>
        <a:buFont typeface="Arial"/>
        <a:buChar char="•"/>
        <a:defRPr sz="2400" kern="1200">
          <a:solidFill>
            <a:schemeClr val="tx1"/>
          </a:solidFill>
          <a:latin typeface="Avenir Book"/>
          <a:ea typeface="+mn-ea"/>
          <a:cs typeface="Avenir Book"/>
        </a:defRPr>
      </a:lvl3pPr>
      <a:lvl4pPr marL="16002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4pPr>
      <a:lvl5pPr marL="20574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02129" y="1270956"/>
            <a:ext cx="10389871" cy="818555"/>
          </a:xfrm>
        </p:spPr>
        <p:txBody>
          <a:bodyPr>
            <a:normAutofit/>
          </a:bodyPr>
          <a:lstStyle/>
          <a:p>
            <a:r>
              <a:rPr lang="da-DK" sz="3800" b="1" dirty="0">
                <a:solidFill>
                  <a:srgbClr val="002060"/>
                </a:solidFill>
              </a:rPr>
              <a:t>Metoden brugerstyret </a:t>
            </a:r>
            <a:r>
              <a:rPr lang="da-DK" sz="3800" b="1" dirty="0">
                <a:solidFill>
                  <a:srgbClr val="002060"/>
                </a:solidFill>
              </a:rPr>
              <a:t>behandling</a:t>
            </a:r>
          </a:p>
        </p:txBody>
      </p:sp>
      <p:sp>
        <p:nvSpPr>
          <p:cNvPr id="4" name="Rektangel 3"/>
          <p:cNvSpPr/>
          <p:nvPr/>
        </p:nvSpPr>
        <p:spPr>
          <a:xfrm>
            <a:off x="1402079" y="2347412"/>
            <a:ext cx="9152710" cy="4431983"/>
          </a:xfrm>
          <a:prstGeom prst="rect">
            <a:avLst/>
          </a:prstGeom>
        </p:spPr>
        <p:txBody>
          <a:bodyPr wrap="square">
            <a:spAutoFit/>
          </a:bodyPr>
          <a:lstStyle/>
          <a:p>
            <a:pPr fontAlgn="base"/>
            <a:r>
              <a:rPr lang="da-DK" sz="2200" dirty="0">
                <a:solidFill>
                  <a:schemeClr val="bg1"/>
                </a:solidFill>
                <a:latin typeface="Avenir Book"/>
                <a:cs typeface="Avenir Book"/>
              </a:rPr>
              <a:t>En metode, som </a:t>
            </a:r>
            <a:r>
              <a:rPr lang="da-DK" sz="2200" dirty="0" smtClean="0">
                <a:solidFill>
                  <a:schemeClr val="bg1"/>
                </a:solidFill>
                <a:latin typeface="Avenir Book"/>
                <a:cs typeface="Avenir Book"/>
              </a:rPr>
              <a:t>giver </a:t>
            </a:r>
            <a:r>
              <a:rPr lang="da-DK" sz="2200" dirty="0">
                <a:solidFill>
                  <a:schemeClr val="bg1"/>
                </a:solidFill>
                <a:latin typeface="Avenir Book"/>
                <a:cs typeface="Avenir Book"/>
              </a:rPr>
              <a:t>patienten </a:t>
            </a:r>
            <a:r>
              <a:rPr lang="da-DK" sz="2200" dirty="0" smtClean="0">
                <a:solidFill>
                  <a:schemeClr val="bg1"/>
                </a:solidFill>
                <a:latin typeface="Avenir Book"/>
                <a:cs typeface="Avenir Book"/>
              </a:rPr>
              <a:t>øget indflydelse på patientforløbet ved at:</a:t>
            </a:r>
            <a:endParaRPr lang="da-DK" sz="2200" dirty="0">
              <a:solidFill>
                <a:schemeClr val="bg1"/>
              </a:solidFill>
              <a:latin typeface="Avenir Book"/>
              <a:cs typeface="Avenir Book"/>
            </a:endParaRPr>
          </a:p>
          <a:p>
            <a:pPr fontAlgn="base"/>
            <a:endParaRPr lang="da-DK" sz="2200" dirty="0" smtClean="0">
              <a:solidFill>
                <a:schemeClr val="bg1"/>
              </a:solidFill>
              <a:latin typeface="Avenir Book"/>
              <a:cs typeface="Avenir Book"/>
            </a:endParaRPr>
          </a:p>
          <a:p>
            <a:pPr marL="342900" indent="-342900" fontAlgn="base">
              <a:buFont typeface="Arial" panose="020B0604020202020204" pitchFamily="34" charset="0"/>
              <a:buChar char="•"/>
            </a:pPr>
            <a:r>
              <a:rPr lang="da-DK" sz="2200" dirty="0" smtClean="0">
                <a:solidFill>
                  <a:schemeClr val="bg1"/>
                </a:solidFill>
                <a:latin typeface="Avenir Book"/>
                <a:cs typeface="Avenir Book"/>
              </a:rPr>
              <a:t>Patienten selv varetager større eller mindre dele af egen behandling</a:t>
            </a:r>
          </a:p>
          <a:p>
            <a:pPr marL="342900" indent="-342900" fontAlgn="base">
              <a:buFont typeface="Arial" panose="020B0604020202020204" pitchFamily="34" charset="0"/>
              <a:buChar char="•"/>
            </a:pPr>
            <a:endParaRPr lang="da-DK" sz="2200" dirty="0">
              <a:solidFill>
                <a:schemeClr val="bg1"/>
              </a:solidFill>
              <a:latin typeface="Avenir Book"/>
              <a:cs typeface="Avenir Book"/>
            </a:endParaRPr>
          </a:p>
          <a:p>
            <a:pPr marL="342900" indent="-342900" fontAlgn="base">
              <a:buFont typeface="Arial" panose="020B0604020202020204" pitchFamily="34" charset="0"/>
              <a:buChar char="•"/>
            </a:pPr>
            <a:r>
              <a:rPr lang="da-DK" sz="2200" dirty="0" smtClean="0">
                <a:solidFill>
                  <a:schemeClr val="bg1"/>
                </a:solidFill>
                <a:latin typeface="Avenir Book"/>
                <a:cs typeface="Avenir Book"/>
              </a:rPr>
              <a:t>Patienten overvåger og vurderer egen symptomer og tager kontakt til sundhedsvæsenet ved behov</a:t>
            </a:r>
          </a:p>
          <a:p>
            <a:pPr marL="342900" indent="-342900" fontAlgn="base">
              <a:buFont typeface="Arial" panose="020B0604020202020204" pitchFamily="34" charset="0"/>
              <a:buChar char="•"/>
            </a:pPr>
            <a:endParaRPr lang="da-DK" sz="2200" dirty="0">
              <a:solidFill>
                <a:schemeClr val="bg1"/>
              </a:solidFill>
              <a:latin typeface="Avenir Book"/>
              <a:cs typeface="Avenir Book"/>
            </a:endParaRPr>
          </a:p>
          <a:p>
            <a:pPr marL="342900" indent="-342900" fontAlgn="base">
              <a:buFont typeface="Arial" panose="020B0604020202020204" pitchFamily="34" charset="0"/>
              <a:buChar char="•"/>
            </a:pPr>
            <a:r>
              <a:rPr lang="da-DK" sz="2200" dirty="0" smtClean="0">
                <a:solidFill>
                  <a:schemeClr val="bg1"/>
                </a:solidFill>
                <a:latin typeface="Avenir Book"/>
                <a:cs typeface="Avenir Book"/>
              </a:rPr>
              <a:t>Patienten får indflydelse på placeringen af sundhedsvæsenets aktiviteter i forløbet</a:t>
            </a:r>
          </a:p>
          <a:p>
            <a:pPr marL="342900" indent="-342900" fontAlgn="base">
              <a:buFont typeface="Arial" panose="020B0604020202020204" pitchFamily="34" charset="0"/>
              <a:buChar char="•"/>
            </a:pPr>
            <a:endParaRPr lang="da-DK" sz="2200" dirty="0">
              <a:solidFill>
                <a:schemeClr val="bg1"/>
              </a:solidFill>
              <a:latin typeface="Avenir Book"/>
              <a:cs typeface="Avenir Book"/>
            </a:endParaRPr>
          </a:p>
          <a:p>
            <a:pPr marL="342900" indent="-342900" fontAlgn="base">
              <a:buFont typeface="Arial" panose="020B0604020202020204" pitchFamily="34" charset="0"/>
              <a:buChar char="•"/>
            </a:pPr>
            <a:endParaRPr lang="da-DK" sz="2200" dirty="0">
              <a:solidFill>
                <a:schemeClr val="bg1"/>
              </a:solidFill>
              <a:latin typeface="Avenir Book"/>
              <a:cs typeface="Avenir Book"/>
            </a:endParaRPr>
          </a:p>
          <a:p>
            <a:endParaRPr lang="da-DK" dirty="0"/>
          </a:p>
        </p:txBody>
      </p:sp>
    </p:spTree>
    <p:extLst>
      <p:ext uri="{BB962C8B-B14F-4D97-AF65-F5344CB8AC3E}">
        <p14:creationId xmlns:p14="http://schemas.microsoft.com/office/powerpoint/2010/main" val="2314927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descr="\\dpv-fil01\RDSredir$\hem.danskepatienter\My Pictures\BB 121115.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5555" y="1110343"/>
            <a:ext cx="7659707" cy="5556250"/>
          </a:xfrm>
          <a:prstGeom prst="rect">
            <a:avLst/>
          </a:prstGeom>
          <a:noFill/>
          <a:ln>
            <a:noFill/>
          </a:ln>
        </p:spPr>
      </p:pic>
    </p:spTree>
    <p:extLst>
      <p:ext uri="{BB962C8B-B14F-4D97-AF65-F5344CB8AC3E}">
        <p14:creationId xmlns:p14="http://schemas.microsoft.com/office/powerpoint/2010/main" val="1129088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dn3.yourstory.com/wp-content/uploads/2015/08/yourstory-woman-empowerment.jpg"/>
          <p:cNvPicPr>
            <a:picLocks noChangeAspect="1" noChangeArrowheads="1"/>
          </p:cNvPicPr>
          <p:nvPr/>
        </p:nvPicPr>
        <p:blipFill rotWithShape="1">
          <a:blip r:embed="rId3">
            <a:extLst>
              <a:ext uri="{28A0092B-C50C-407E-A947-70E740481C1C}">
                <a14:useLocalDpi xmlns:a14="http://schemas.microsoft.com/office/drawing/2010/main" val="0"/>
              </a:ext>
            </a:extLst>
          </a:blip>
          <a:srcRect l="18325" r="21177"/>
          <a:stretch/>
        </p:blipFill>
        <p:spPr bwMode="auto">
          <a:xfrm>
            <a:off x="7332874" y="4138410"/>
            <a:ext cx="2232248" cy="184486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2621501" y="846640"/>
            <a:ext cx="6331131" cy="1437799"/>
          </a:xfrm>
        </p:spPr>
        <p:txBody>
          <a:bodyPr>
            <a:normAutofit/>
          </a:bodyPr>
          <a:lstStyle/>
          <a:p>
            <a:r>
              <a:rPr lang="da-DK" sz="3800" b="1" dirty="0">
                <a:solidFill>
                  <a:srgbClr val="002060"/>
                </a:solidFill>
              </a:rPr>
              <a:t>Formål for patienten</a:t>
            </a:r>
          </a:p>
        </p:txBody>
      </p:sp>
      <p:sp>
        <p:nvSpPr>
          <p:cNvPr id="4" name="Rektangel 3"/>
          <p:cNvSpPr/>
          <p:nvPr/>
        </p:nvSpPr>
        <p:spPr>
          <a:xfrm>
            <a:off x="7176120" y="2291751"/>
            <a:ext cx="3496234" cy="1477328"/>
          </a:xfrm>
          <a:prstGeom prst="rect">
            <a:avLst/>
          </a:prstGeom>
        </p:spPr>
        <p:txBody>
          <a:bodyPr wrap="square">
            <a:spAutoFit/>
          </a:bodyPr>
          <a:lstStyle/>
          <a:p>
            <a:r>
              <a:rPr lang="da-DK" sz="2200" dirty="0">
                <a:solidFill>
                  <a:srgbClr val="002060"/>
                </a:solidFill>
                <a:latin typeface="Avenir Book"/>
                <a:cs typeface="Avenir Book"/>
              </a:rPr>
              <a:t>Patienten kan handle kompetent og autonomt</a:t>
            </a:r>
            <a:br>
              <a:rPr lang="da-DK" sz="2200" dirty="0">
                <a:solidFill>
                  <a:srgbClr val="002060"/>
                </a:solidFill>
                <a:latin typeface="Avenir Book"/>
                <a:cs typeface="Avenir Book"/>
              </a:rPr>
            </a:br>
            <a:r>
              <a:rPr lang="da-DK" sz="2200" dirty="0">
                <a:solidFill>
                  <a:srgbClr val="002060"/>
                </a:solidFill>
                <a:latin typeface="Avenir Book"/>
                <a:cs typeface="Avenir Book"/>
              </a:rPr>
              <a:t>i eget sygdomsforløb</a:t>
            </a:r>
          </a:p>
          <a:p>
            <a:endParaRPr lang="da-DK" sz="2200" dirty="0">
              <a:solidFill>
                <a:srgbClr val="002060"/>
              </a:solidFill>
              <a:latin typeface="Avenir Book"/>
              <a:cs typeface="Avenir Book"/>
            </a:endParaRPr>
          </a:p>
        </p:txBody>
      </p:sp>
      <p:sp>
        <p:nvSpPr>
          <p:cNvPr id="6" name="Rektangel 5"/>
          <p:cNvSpPr/>
          <p:nvPr/>
        </p:nvSpPr>
        <p:spPr>
          <a:xfrm>
            <a:off x="2128733" y="2369792"/>
            <a:ext cx="3658334" cy="1446550"/>
          </a:xfrm>
          <a:prstGeom prst="rect">
            <a:avLst/>
          </a:prstGeom>
        </p:spPr>
        <p:txBody>
          <a:bodyPr wrap="square">
            <a:spAutoFit/>
          </a:bodyPr>
          <a:lstStyle/>
          <a:p>
            <a:r>
              <a:rPr lang="da-DK" sz="2200" dirty="0">
                <a:solidFill>
                  <a:srgbClr val="002060"/>
                </a:solidFill>
                <a:latin typeface="Avenir Book"/>
                <a:cs typeface="Avenir Book"/>
              </a:rPr>
              <a:t>Forløbet tilpasses patientens sygdom, præferencer, viden og ressourcer og hverdagsliv</a:t>
            </a:r>
          </a:p>
        </p:txBody>
      </p:sp>
      <p:pic>
        <p:nvPicPr>
          <p:cNvPr id="9" name="Picture 6" descr="brand-preference.1.4672571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3714" y="4469707"/>
            <a:ext cx="3102808" cy="1513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77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93878" y="1166949"/>
            <a:ext cx="9618556" cy="548640"/>
          </a:xfrm>
        </p:spPr>
        <p:txBody>
          <a:bodyPr>
            <a:noAutofit/>
          </a:bodyPr>
          <a:lstStyle/>
          <a:p>
            <a:r>
              <a:rPr lang="da-DK" sz="3800" b="1" dirty="0">
                <a:solidFill>
                  <a:srgbClr val="002060"/>
                </a:solidFill>
              </a:rPr>
              <a:t>Hvorfor </a:t>
            </a:r>
            <a:r>
              <a:rPr lang="da-DK" sz="3800" b="1" dirty="0">
                <a:solidFill>
                  <a:srgbClr val="002060"/>
                </a:solidFill>
              </a:rPr>
              <a:t>er brugerstyring en god idé?</a:t>
            </a:r>
          </a:p>
        </p:txBody>
      </p:sp>
      <p:sp>
        <p:nvSpPr>
          <p:cNvPr id="3" name="Pladsholder til indhold 2"/>
          <p:cNvSpPr>
            <a:spLocks noGrp="1"/>
          </p:cNvSpPr>
          <p:nvPr>
            <p:ph idx="1"/>
          </p:nvPr>
        </p:nvSpPr>
        <p:spPr>
          <a:xfrm>
            <a:off x="1158240" y="2644963"/>
            <a:ext cx="7520940" cy="3352766"/>
          </a:xfrm>
        </p:spPr>
        <p:txBody>
          <a:bodyPr>
            <a:normAutofit/>
          </a:bodyPr>
          <a:lstStyle/>
          <a:p>
            <a:pPr>
              <a:buFont typeface="Arial" panose="020B0604020202020204" pitchFamily="34" charset="0"/>
              <a:buChar char="•"/>
            </a:pPr>
            <a:r>
              <a:rPr lang="da-DK" sz="2200" dirty="0">
                <a:solidFill>
                  <a:schemeClr val="bg1"/>
                </a:solidFill>
              </a:rPr>
              <a:t>Patienter kan mere end de sundhedsprofessionelle </a:t>
            </a:r>
            <a:r>
              <a:rPr lang="da-DK" sz="2200" dirty="0" smtClean="0">
                <a:solidFill>
                  <a:schemeClr val="bg1"/>
                </a:solidFill>
              </a:rPr>
              <a:t>tror</a:t>
            </a:r>
          </a:p>
          <a:p>
            <a:pPr>
              <a:buFont typeface="Arial" panose="020B0604020202020204" pitchFamily="34" charset="0"/>
              <a:buChar char="•"/>
            </a:pPr>
            <a:endParaRPr lang="da-DK" sz="2200" dirty="0">
              <a:solidFill>
                <a:schemeClr val="bg1"/>
              </a:solidFill>
            </a:endParaRPr>
          </a:p>
          <a:p>
            <a:pPr>
              <a:buFont typeface="Arial" panose="020B0604020202020204" pitchFamily="34" charset="0"/>
              <a:buChar char="•"/>
            </a:pPr>
            <a:r>
              <a:rPr lang="da-DK" sz="2200" dirty="0" smtClean="0">
                <a:solidFill>
                  <a:schemeClr val="bg1"/>
                </a:solidFill>
              </a:rPr>
              <a:t>Patienter </a:t>
            </a:r>
            <a:r>
              <a:rPr lang="da-DK" sz="2200" dirty="0">
                <a:solidFill>
                  <a:schemeClr val="bg1"/>
                </a:solidFill>
              </a:rPr>
              <a:t>har brug for at have styring i deres forløb</a:t>
            </a:r>
          </a:p>
          <a:p>
            <a:pPr>
              <a:buFont typeface="Arial" panose="020B0604020202020204" pitchFamily="34" charset="0"/>
              <a:buChar char="•"/>
            </a:pPr>
            <a:endParaRPr lang="da-DK" sz="2200" dirty="0" smtClean="0">
              <a:solidFill>
                <a:schemeClr val="bg1"/>
              </a:solidFill>
            </a:endParaRPr>
          </a:p>
          <a:p>
            <a:pPr>
              <a:buFont typeface="Arial" panose="020B0604020202020204" pitchFamily="34" charset="0"/>
              <a:buChar char="•"/>
            </a:pPr>
            <a:r>
              <a:rPr lang="da-DK" sz="2200" dirty="0" smtClean="0">
                <a:solidFill>
                  <a:schemeClr val="bg1"/>
                </a:solidFill>
              </a:rPr>
              <a:t>Patienter </a:t>
            </a:r>
            <a:r>
              <a:rPr lang="da-DK" sz="2200" dirty="0">
                <a:solidFill>
                  <a:schemeClr val="bg1"/>
                </a:solidFill>
              </a:rPr>
              <a:t>er mennesker med handlings- og </a:t>
            </a:r>
            <a:r>
              <a:rPr lang="da-DK" sz="2200" dirty="0" smtClean="0">
                <a:solidFill>
                  <a:schemeClr val="bg1"/>
                </a:solidFill>
              </a:rPr>
              <a:t>beslutningskompetence</a:t>
            </a:r>
          </a:p>
        </p:txBody>
      </p:sp>
      <p:pic>
        <p:nvPicPr>
          <p:cNvPr id="8" name="Billede 7"/>
          <p:cNvPicPr>
            <a:picLocks noChangeAspect="1"/>
          </p:cNvPicPr>
          <p:nvPr/>
        </p:nvPicPr>
        <p:blipFill>
          <a:blip r:embed="rId3"/>
          <a:stretch>
            <a:fillRect/>
          </a:stretch>
        </p:blipFill>
        <p:spPr>
          <a:xfrm>
            <a:off x="8791303" y="2964783"/>
            <a:ext cx="2713127" cy="2713127"/>
          </a:xfrm>
          <a:prstGeom prst="rect">
            <a:avLst/>
          </a:prstGeom>
        </p:spPr>
      </p:pic>
    </p:spTree>
    <p:extLst>
      <p:ext uri="{BB962C8B-B14F-4D97-AF65-F5344CB8AC3E}">
        <p14:creationId xmlns:p14="http://schemas.microsoft.com/office/powerpoint/2010/main" val="1154032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1533283" y="969196"/>
            <a:ext cx="9361140" cy="693159"/>
          </a:xfrm>
        </p:spPr>
        <p:txBody>
          <a:bodyPr>
            <a:noAutofit/>
          </a:bodyPr>
          <a:lstStyle/>
          <a:p>
            <a:r>
              <a:rPr lang="da-DK" sz="3800" b="1" dirty="0" smtClean="0">
                <a:solidFill>
                  <a:srgbClr val="002060"/>
                </a:solidFill>
              </a:rPr>
              <a:t>Brugerudført </a:t>
            </a:r>
            <a:r>
              <a:rPr lang="da-DK" sz="3800" b="1" dirty="0">
                <a:solidFill>
                  <a:srgbClr val="002060"/>
                </a:solidFill>
              </a:rPr>
              <a:t>behandling</a:t>
            </a:r>
          </a:p>
        </p:txBody>
      </p:sp>
      <p:sp>
        <p:nvSpPr>
          <p:cNvPr id="78850" name="Content Placeholder 2"/>
          <p:cNvSpPr>
            <a:spLocks noGrp="1"/>
          </p:cNvSpPr>
          <p:nvPr>
            <p:ph idx="1"/>
          </p:nvPr>
        </p:nvSpPr>
        <p:spPr bwMode="auto">
          <a:xfrm>
            <a:off x="1863634" y="2202544"/>
            <a:ext cx="9603483" cy="595313"/>
          </a:xfrm>
        </p:spPr>
        <p:txBody>
          <a:bodyPr wrap="square" numCol="1" anchor="t" anchorCtr="0" compatLnSpc="1">
            <a:prstTxWarp prst="textNoShape">
              <a:avLst/>
            </a:prstTxWarp>
            <a:normAutofit fontScale="85000" lnSpcReduction="10000"/>
          </a:bodyPr>
          <a:lstStyle/>
          <a:p>
            <a:pPr marL="0" indent="0">
              <a:buNone/>
            </a:pPr>
            <a:r>
              <a:rPr lang="da-DK" sz="2400" b="1" dirty="0">
                <a:solidFill>
                  <a:schemeClr val="bg1"/>
                </a:solidFill>
              </a:rPr>
              <a:t>Patienten vælger </a:t>
            </a:r>
            <a:r>
              <a:rPr lang="da-DK" sz="2400" b="1" dirty="0" smtClean="0">
                <a:solidFill>
                  <a:schemeClr val="bg1"/>
                </a:solidFill>
              </a:rPr>
              <a:t>selv at </a:t>
            </a:r>
            <a:r>
              <a:rPr lang="da-DK" sz="2400" b="1" dirty="0">
                <a:solidFill>
                  <a:schemeClr val="bg1"/>
                </a:solidFill>
              </a:rPr>
              <a:t>varetage større eller mindre dele af sin behandling</a:t>
            </a:r>
          </a:p>
          <a:p>
            <a:pPr marL="0" indent="0"/>
            <a:endParaRPr lang="da-DK" sz="2000" dirty="0"/>
          </a:p>
        </p:txBody>
      </p:sp>
      <p:sp>
        <p:nvSpPr>
          <p:cNvPr id="78851" name="TextBox 5"/>
          <p:cNvSpPr txBox="1">
            <a:spLocks noChangeArrowheads="1"/>
          </p:cNvSpPr>
          <p:nvPr/>
        </p:nvSpPr>
        <p:spPr bwMode="auto">
          <a:xfrm>
            <a:off x="6567489" y="8775700"/>
            <a:ext cx="1868487" cy="1323975"/>
          </a:xfrm>
          <a:prstGeom prst="rect">
            <a:avLst/>
          </a:prstGeom>
          <a:noFill/>
          <a:ln w="9525">
            <a:noFill/>
            <a:miter lim="800000"/>
            <a:headEnd/>
            <a:tailEnd/>
          </a:ln>
        </p:spPr>
        <p:txBody>
          <a:bodyPr>
            <a:spAutoFit/>
          </a:bodyPr>
          <a:lstStyle/>
          <a:p>
            <a:r>
              <a:rPr lang="da-DK" sz="2000" b="1" dirty="0" err="1">
                <a:solidFill>
                  <a:srgbClr val="FF0000"/>
                </a:solidFill>
                <a:latin typeface="Calibri" pitchFamily="34" charset="0"/>
              </a:rPr>
              <a:t>Self</a:t>
            </a:r>
            <a:r>
              <a:rPr lang="da-DK" sz="2000" b="1" dirty="0">
                <a:solidFill>
                  <a:srgbClr val="FF0000"/>
                </a:solidFill>
                <a:latin typeface="Calibri" pitchFamily="34" charset="0"/>
              </a:rPr>
              <a:t> </a:t>
            </a:r>
            <a:r>
              <a:rPr lang="da-DK" sz="2000" b="1" dirty="0" err="1">
                <a:solidFill>
                  <a:srgbClr val="FF0000"/>
                </a:solidFill>
                <a:latin typeface="Calibri" pitchFamily="34" charset="0"/>
              </a:rPr>
              <a:t>care</a:t>
            </a:r>
            <a:r>
              <a:rPr lang="da-DK" sz="2000" b="1" dirty="0">
                <a:solidFill>
                  <a:srgbClr val="FF0000"/>
                </a:solidFill>
                <a:latin typeface="Calibri" pitchFamily="34" charset="0"/>
              </a:rPr>
              <a:t> dialyse på hospital efter åbningstid</a:t>
            </a:r>
            <a:endParaRPr lang="en-CA" sz="2000" b="1" dirty="0">
              <a:solidFill>
                <a:srgbClr val="FF0000"/>
              </a:solidFill>
              <a:latin typeface="Calibri" pitchFamily="34" charset="0"/>
            </a:endParaRPr>
          </a:p>
        </p:txBody>
      </p:sp>
      <p:sp>
        <p:nvSpPr>
          <p:cNvPr id="4" name="Rektangel 3"/>
          <p:cNvSpPr>
            <a:spLocks noChangeArrowheads="1"/>
          </p:cNvSpPr>
          <p:nvPr/>
        </p:nvSpPr>
        <p:spPr bwMode="auto">
          <a:xfrm>
            <a:off x="2346960" y="1542789"/>
            <a:ext cx="5219700" cy="368300"/>
          </a:xfrm>
          <a:prstGeom prst="rect">
            <a:avLst/>
          </a:prstGeom>
          <a:noFill/>
          <a:ln w="9525">
            <a:noFill/>
            <a:miter lim="800000"/>
            <a:headEnd/>
            <a:tailEnd/>
          </a:ln>
        </p:spPr>
        <p:txBody>
          <a:bodyPr>
            <a:spAutoFit/>
          </a:bodyPr>
          <a:lstStyle/>
          <a:p>
            <a:r>
              <a:rPr lang="da-DK" dirty="0">
                <a:latin typeface="Calibri" pitchFamily="34" charset="0"/>
              </a:rPr>
              <a:t> </a:t>
            </a:r>
            <a:endParaRPr lang="da-DK" dirty="0">
              <a:latin typeface="Calibri" pitchFamily="34" charset="0"/>
            </a:endParaRPr>
          </a:p>
        </p:txBody>
      </p:sp>
      <p:pic>
        <p:nvPicPr>
          <p:cNvPr id="78854" name="Picture 2" descr="http://cdn.c.photoshelter.com/img-get/I0000TNgjhFtrfM8/s/750/750/jthh-hjemmedialyse-205.jpg"/>
          <p:cNvPicPr>
            <a:picLocks noChangeAspect="1" noChangeArrowheads="1"/>
          </p:cNvPicPr>
          <p:nvPr/>
        </p:nvPicPr>
        <p:blipFill>
          <a:blip r:embed="rId3"/>
          <a:srcRect/>
          <a:stretch>
            <a:fillRect/>
          </a:stretch>
        </p:blipFill>
        <p:spPr bwMode="auto">
          <a:xfrm>
            <a:off x="1240971" y="3338046"/>
            <a:ext cx="3432935" cy="2817181"/>
          </a:xfrm>
          <a:prstGeom prst="rect">
            <a:avLst/>
          </a:prstGeom>
          <a:noFill/>
          <a:ln w="9525">
            <a:noFill/>
            <a:miter lim="800000"/>
            <a:headEnd/>
            <a:tailEnd/>
          </a:ln>
        </p:spPr>
      </p:pic>
      <p:sp>
        <p:nvSpPr>
          <p:cNvPr id="5" name="Tekstfelt 4"/>
          <p:cNvSpPr txBox="1">
            <a:spLocks noChangeArrowheads="1"/>
          </p:cNvSpPr>
          <p:nvPr/>
        </p:nvSpPr>
        <p:spPr bwMode="auto">
          <a:xfrm>
            <a:off x="4983651" y="2782988"/>
            <a:ext cx="6635215" cy="3416320"/>
          </a:xfrm>
          <a:prstGeom prst="rect">
            <a:avLst/>
          </a:prstGeom>
          <a:noFill/>
          <a:ln w="9525">
            <a:noFill/>
            <a:miter lim="800000"/>
            <a:headEnd/>
            <a:tailEnd/>
          </a:ln>
        </p:spPr>
        <p:txBody>
          <a:bodyPr wrap="square">
            <a:spAutoFit/>
          </a:bodyPr>
          <a:lstStyle/>
          <a:p>
            <a:r>
              <a:rPr lang="da-DK" sz="2200" b="1" dirty="0">
                <a:solidFill>
                  <a:schemeClr val="tx2"/>
                </a:solidFill>
              </a:rPr>
              <a:t>Eksempler</a:t>
            </a:r>
            <a:r>
              <a:rPr lang="da-DK" sz="1400" b="1" dirty="0">
                <a:solidFill>
                  <a:srgbClr val="C00000"/>
                </a:solidFill>
              </a:rPr>
              <a:t>: </a:t>
            </a:r>
          </a:p>
          <a:p>
            <a:endParaRPr lang="da-DK" sz="1400" b="1" dirty="0">
              <a:solidFill>
                <a:schemeClr val="accent4">
                  <a:lumMod val="75000"/>
                </a:schemeClr>
              </a:solidFill>
            </a:endParaRPr>
          </a:p>
          <a:p>
            <a:pPr marL="285750" indent="-285750">
              <a:buFont typeface="Arial" panose="020B0604020202020204" pitchFamily="34" charset="0"/>
              <a:buChar char="•"/>
            </a:pPr>
            <a:r>
              <a:rPr lang="da-DK" sz="2000" dirty="0">
                <a:solidFill>
                  <a:srgbClr val="002060"/>
                </a:solidFill>
                <a:latin typeface="Avenir Book"/>
                <a:cs typeface="Avenir Book"/>
              </a:rPr>
              <a:t>Patienter i </a:t>
            </a:r>
            <a:r>
              <a:rPr lang="da-DK" sz="2000" dirty="0" smtClean="0">
                <a:solidFill>
                  <a:srgbClr val="002060"/>
                </a:solidFill>
                <a:latin typeface="Avenir Book"/>
                <a:cs typeface="Avenir Book"/>
              </a:rPr>
              <a:t>langvarig, intravenøs </a:t>
            </a:r>
            <a:r>
              <a:rPr lang="da-DK" sz="2000" dirty="0">
                <a:solidFill>
                  <a:srgbClr val="002060"/>
                </a:solidFill>
                <a:latin typeface="Avenir Book"/>
                <a:cs typeface="Avenir Book"/>
              </a:rPr>
              <a:t>antibiotikabehandling kan </a:t>
            </a:r>
            <a:r>
              <a:rPr lang="da-DK" sz="2000" dirty="0" smtClean="0">
                <a:solidFill>
                  <a:srgbClr val="002060"/>
                </a:solidFill>
                <a:latin typeface="Avenir Book"/>
                <a:cs typeface="Avenir Book"/>
              </a:rPr>
              <a:t>selv </a:t>
            </a:r>
            <a:r>
              <a:rPr lang="da-DK" sz="2000" dirty="0">
                <a:solidFill>
                  <a:srgbClr val="002060"/>
                </a:solidFill>
                <a:latin typeface="Avenir Book"/>
                <a:cs typeface="Avenir Book"/>
              </a:rPr>
              <a:t>varetage denne behandling i hjemmet.</a:t>
            </a:r>
          </a:p>
          <a:p>
            <a:pPr marL="285750" indent="-285750">
              <a:buFont typeface="Arial" panose="020B0604020202020204" pitchFamily="34" charset="0"/>
              <a:buChar char="•"/>
            </a:pPr>
            <a:endParaRPr lang="da-DK" sz="2000" dirty="0">
              <a:solidFill>
                <a:srgbClr val="002060"/>
              </a:solidFill>
              <a:latin typeface="Avenir Book"/>
              <a:cs typeface="Avenir Book"/>
            </a:endParaRPr>
          </a:p>
          <a:p>
            <a:pPr marL="285750" indent="-285750">
              <a:buFont typeface="Arial" panose="020B0604020202020204" pitchFamily="34" charset="0"/>
              <a:buChar char="•"/>
            </a:pPr>
            <a:r>
              <a:rPr lang="da-DK" sz="2000" dirty="0">
                <a:solidFill>
                  <a:srgbClr val="002060"/>
                </a:solidFill>
                <a:latin typeface="Avenir Book"/>
                <a:cs typeface="Avenir Book"/>
              </a:rPr>
              <a:t>Patienter der skal have tilført </a:t>
            </a:r>
            <a:r>
              <a:rPr lang="da-DK" sz="2000" dirty="0" err="1">
                <a:solidFill>
                  <a:srgbClr val="002060"/>
                </a:solidFill>
                <a:latin typeface="Avenir Book"/>
                <a:cs typeface="Avenir Book"/>
              </a:rPr>
              <a:t>immunoglobuliner</a:t>
            </a:r>
            <a:r>
              <a:rPr lang="da-DK" sz="2000" dirty="0">
                <a:solidFill>
                  <a:srgbClr val="002060"/>
                </a:solidFill>
                <a:latin typeface="Avenir Book"/>
                <a:cs typeface="Avenir Book"/>
              </a:rPr>
              <a:t> kan lære at betjene en pumpe og </a:t>
            </a:r>
            <a:r>
              <a:rPr lang="da-DK" sz="2000" dirty="0" smtClean="0">
                <a:solidFill>
                  <a:srgbClr val="002060"/>
                </a:solidFill>
                <a:latin typeface="Avenir Book"/>
                <a:cs typeface="Avenir Book"/>
              </a:rPr>
              <a:t>tage </a:t>
            </a:r>
            <a:r>
              <a:rPr lang="da-DK" sz="2000" dirty="0">
                <a:solidFill>
                  <a:srgbClr val="002060"/>
                </a:solidFill>
                <a:latin typeface="Avenir Book"/>
                <a:cs typeface="Avenir Book"/>
              </a:rPr>
              <a:t>behandlingen i hjemmet.</a:t>
            </a:r>
          </a:p>
          <a:p>
            <a:pPr marL="285750" indent="-285750">
              <a:buFont typeface="Arial" panose="020B0604020202020204" pitchFamily="34" charset="0"/>
              <a:buChar char="•"/>
            </a:pPr>
            <a:endParaRPr lang="da-DK" sz="2000" dirty="0">
              <a:solidFill>
                <a:srgbClr val="002060"/>
              </a:solidFill>
              <a:latin typeface="Avenir Book"/>
              <a:cs typeface="Avenir Book"/>
            </a:endParaRPr>
          </a:p>
          <a:p>
            <a:pPr marL="285750" indent="-285750">
              <a:buFont typeface="Arial" panose="020B0604020202020204" pitchFamily="34" charset="0"/>
              <a:buChar char="•"/>
            </a:pPr>
            <a:r>
              <a:rPr lang="da-DK" sz="2000" dirty="0">
                <a:solidFill>
                  <a:srgbClr val="002060"/>
                </a:solidFill>
                <a:latin typeface="Avenir Book"/>
                <a:cs typeface="Avenir Book"/>
              </a:rPr>
              <a:t>Nyrepatienter kan oplæres til selv at varetage dialyse i hjemmet</a:t>
            </a:r>
            <a:r>
              <a:rPr lang="da-DK" sz="2000" dirty="0" smtClean="0">
                <a:solidFill>
                  <a:srgbClr val="002060"/>
                </a:solidFill>
                <a:latin typeface="Avenir Book"/>
                <a:cs typeface="Avenir Book"/>
              </a:rPr>
              <a:t>.</a:t>
            </a:r>
            <a:endParaRPr lang="da-DK" sz="2000" dirty="0">
              <a:solidFill>
                <a:srgbClr val="002060"/>
              </a:solidFill>
              <a:latin typeface="Avenir Book"/>
              <a:cs typeface="Avenir Book"/>
            </a:endParaRPr>
          </a:p>
        </p:txBody>
      </p:sp>
    </p:spTree>
    <p:extLst>
      <p:ext uri="{BB962C8B-B14F-4D97-AF65-F5344CB8AC3E}">
        <p14:creationId xmlns:p14="http://schemas.microsoft.com/office/powerpoint/2010/main" val="188839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el 1"/>
          <p:cNvSpPr>
            <a:spLocks noGrp="1"/>
          </p:cNvSpPr>
          <p:nvPr>
            <p:ph type="title"/>
          </p:nvPr>
        </p:nvSpPr>
        <p:spPr>
          <a:xfrm>
            <a:off x="2515598" y="945497"/>
            <a:ext cx="6696892" cy="854489"/>
          </a:xfrm>
        </p:spPr>
        <p:txBody>
          <a:bodyPr>
            <a:normAutofit/>
          </a:bodyPr>
          <a:lstStyle/>
          <a:p>
            <a:r>
              <a:rPr lang="da-DK" sz="3800" b="1" dirty="0">
                <a:solidFill>
                  <a:srgbClr val="002060"/>
                </a:solidFill>
              </a:rPr>
              <a:t>Brugerinitieret kontakt</a:t>
            </a:r>
          </a:p>
        </p:txBody>
      </p:sp>
      <p:sp>
        <p:nvSpPr>
          <p:cNvPr id="75778" name="Rektangel 10"/>
          <p:cNvSpPr>
            <a:spLocks noChangeArrowheads="1"/>
          </p:cNvSpPr>
          <p:nvPr/>
        </p:nvSpPr>
        <p:spPr bwMode="auto">
          <a:xfrm>
            <a:off x="1878693" y="1873341"/>
            <a:ext cx="7970702" cy="750975"/>
          </a:xfrm>
          <a:prstGeom prst="rect">
            <a:avLst/>
          </a:prstGeom>
          <a:noFill/>
          <a:ln w="9525">
            <a:noFill/>
            <a:miter lim="800000"/>
            <a:headEnd/>
            <a:tailEnd/>
          </a:ln>
        </p:spPr>
        <p:txBody>
          <a:bodyPr wrap="square">
            <a:spAutoFit/>
          </a:bodyPr>
          <a:lstStyle/>
          <a:p>
            <a:pPr>
              <a:lnSpc>
                <a:spcPct val="107000"/>
              </a:lnSpc>
              <a:spcAft>
                <a:spcPts val="800"/>
              </a:spcAft>
            </a:pPr>
            <a:r>
              <a:rPr lang="da-DK" sz="2000" b="1" dirty="0">
                <a:solidFill>
                  <a:schemeClr val="bg1"/>
                </a:solidFill>
                <a:latin typeface="Avenir Book"/>
                <a:cs typeface="Avenir Book"/>
              </a:rPr>
              <a:t>Patienter siger ja til at overvåge og vurdere egne symptomer </a:t>
            </a:r>
            <a:r>
              <a:rPr lang="da-DK" sz="2000" b="1" dirty="0" smtClean="0">
                <a:solidFill>
                  <a:schemeClr val="bg1"/>
                </a:solidFill>
                <a:latin typeface="Avenir Book"/>
                <a:cs typeface="Avenir Book"/>
              </a:rPr>
              <a:t>og  </a:t>
            </a:r>
            <a:r>
              <a:rPr lang="da-DK" sz="2000" b="1" dirty="0">
                <a:solidFill>
                  <a:schemeClr val="bg1"/>
                </a:solidFill>
                <a:latin typeface="Avenir Book"/>
                <a:cs typeface="Avenir Book"/>
              </a:rPr>
              <a:t>tage kontakt til sundhedsvæsenet ved behov </a:t>
            </a:r>
          </a:p>
        </p:txBody>
      </p:sp>
      <p:sp>
        <p:nvSpPr>
          <p:cNvPr id="75783" name="AutoShape 2" descr="Billedresultat for brugerstyrede senge"/>
          <p:cNvSpPr>
            <a:spLocks noChangeAspect="1" noChangeArrowheads="1"/>
          </p:cNvSpPr>
          <p:nvPr/>
        </p:nvSpPr>
        <p:spPr bwMode="auto">
          <a:xfrm>
            <a:off x="2855913" y="5822950"/>
            <a:ext cx="304800" cy="304800"/>
          </a:xfrm>
          <a:prstGeom prst="rect">
            <a:avLst/>
          </a:prstGeom>
          <a:noFill/>
          <a:ln w="9525">
            <a:noFill/>
            <a:miter lim="800000"/>
            <a:headEnd/>
            <a:tailEnd/>
          </a:ln>
        </p:spPr>
        <p:txBody>
          <a:bodyPr/>
          <a:lstStyle/>
          <a:p>
            <a:endParaRPr lang="da-DK">
              <a:latin typeface="Calibri" pitchFamily="34" charset="0"/>
            </a:endParaRPr>
          </a:p>
        </p:txBody>
      </p:sp>
      <p:sp>
        <p:nvSpPr>
          <p:cNvPr id="75784" name="AutoShape 4" descr="Billedresultat for brugerstyrede senge"/>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da-DK">
              <a:latin typeface="Calibri" pitchFamily="34" charset="0"/>
            </a:endParaRPr>
          </a:p>
        </p:txBody>
      </p:sp>
      <p:sp>
        <p:nvSpPr>
          <p:cNvPr id="75785" name="AutoShape 6" descr="Billedresultat for brugerstyrede senge"/>
          <p:cNvSpPr>
            <a:spLocks noChangeAspect="1" noChangeArrowheads="1"/>
          </p:cNvSpPr>
          <p:nvPr/>
        </p:nvSpPr>
        <p:spPr bwMode="auto">
          <a:xfrm>
            <a:off x="1831975" y="7938"/>
            <a:ext cx="304800" cy="304800"/>
          </a:xfrm>
          <a:prstGeom prst="rect">
            <a:avLst/>
          </a:prstGeom>
          <a:noFill/>
          <a:ln w="9525">
            <a:noFill/>
            <a:miter lim="800000"/>
            <a:headEnd/>
            <a:tailEnd/>
          </a:ln>
        </p:spPr>
        <p:txBody>
          <a:bodyPr/>
          <a:lstStyle/>
          <a:p>
            <a:endParaRPr lang="da-DK">
              <a:latin typeface="Calibri" pitchFamily="34" charset="0"/>
            </a:endParaRPr>
          </a:p>
        </p:txBody>
      </p:sp>
      <p:sp>
        <p:nvSpPr>
          <p:cNvPr id="2" name="Rektangel 1"/>
          <p:cNvSpPr/>
          <p:nvPr/>
        </p:nvSpPr>
        <p:spPr>
          <a:xfrm>
            <a:off x="5028021" y="2681825"/>
            <a:ext cx="6515310" cy="4216539"/>
          </a:xfrm>
          <a:prstGeom prst="rect">
            <a:avLst/>
          </a:prstGeom>
        </p:spPr>
        <p:txBody>
          <a:bodyPr wrap="square">
            <a:spAutoFit/>
          </a:bodyPr>
          <a:lstStyle/>
          <a:p>
            <a:pPr>
              <a:defRPr/>
            </a:pPr>
            <a:r>
              <a:rPr lang="da-DK" sz="2200" b="1" dirty="0">
                <a:solidFill>
                  <a:schemeClr val="tx2"/>
                </a:solidFill>
              </a:rPr>
              <a:t>Eksempler</a:t>
            </a:r>
            <a:r>
              <a:rPr lang="da-DK" sz="1600" b="1" dirty="0">
                <a:solidFill>
                  <a:srgbClr val="C00000"/>
                </a:solidFill>
              </a:rPr>
              <a:t>:</a:t>
            </a:r>
          </a:p>
          <a:p>
            <a:pPr>
              <a:defRPr/>
            </a:pPr>
            <a:endParaRPr lang="da-DK" sz="1400" b="1" dirty="0">
              <a:solidFill>
                <a:srgbClr val="C00000"/>
              </a:solidFill>
            </a:endParaRPr>
          </a:p>
          <a:p>
            <a:pPr marL="285750" indent="-285750">
              <a:buFont typeface="Arial" panose="020B0604020202020204" pitchFamily="34" charset="0"/>
              <a:buChar char="•"/>
              <a:defRPr/>
            </a:pPr>
            <a:r>
              <a:rPr lang="da-DK" sz="2000" dirty="0">
                <a:solidFill>
                  <a:srgbClr val="002060"/>
                </a:solidFill>
                <a:latin typeface="Avenir Book"/>
                <a:cs typeface="Avenir Book"/>
              </a:rPr>
              <a:t>Patienter med forsnævret spiserør tager kontakt til afdelingen, når de vurderer, at de har behov for en udvidelse.</a:t>
            </a:r>
          </a:p>
          <a:p>
            <a:pPr marL="285750" indent="-285750">
              <a:buFont typeface="Arial" panose="020B0604020202020204" pitchFamily="34" charset="0"/>
              <a:buChar char="•"/>
              <a:defRPr/>
            </a:pPr>
            <a:endParaRPr lang="da-DK" sz="2000" dirty="0">
              <a:solidFill>
                <a:srgbClr val="002060"/>
              </a:solidFill>
              <a:latin typeface="Avenir Book"/>
              <a:cs typeface="Avenir Book"/>
            </a:endParaRPr>
          </a:p>
          <a:p>
            <a:pPr marL="285750" indent="-285750">
              <a:buFont typeface="Arial" panose="020B0604020202020204" pitchFamily="34" charset="0"/>
              <a:buChar char="•"/>
              <a:defRPr/>
            </a:pPr>
            <a:r>
              <a:rPr lang="da-DK" sz="2000" dirty="0" smtClean="0">
                <a:solidFill>
                  <a:srgbClr val="002060"/>
                </a:solidFill>
                <a:latin typeface="Avenir Book"/>
                <a:cs typeface="Avenir Book"/>
              </a:rPr>
              <a:t>Patienter med leddegigt overvåger deres symptomer og kontakter sundhedsvæsenet, når der er sygdomsaktivitet</a:t>
            </a:r>
          </a:p>
          <a:p>
            <a:pPr marL="285750" indent="-285750">
              <a:buFont typeface="Arial" panose="020B0604020202020204" pitchFamily="34" charset="0"/>
              <a:buChar char="•"/>
              <a:defRPr/>
            </a:pPr>
            <a:endParaRPr lang="da-DK" sz="2000" dirty="0">
              <a:solidFill>
                <a:srgbClr val="002060"/>
              </a:solidFill>
              <a:latin typeface="Avenir Book"/>
              <a:cs typeface="Avenir Book"/>
            </a:endParaRPr>
          </a:p>
          <a:p>
            <a:pPr marL="285750" indent="-285750">
              <a:buFont typeface="Arial" panose="020B0604020202020204" pitchFamily="34" charset="0"/>
              <a:buChar char="•"/>
              <a:defRPr/>
            </a:pPr>
            <a:r>
              <a:rPr lang="da-DK" sz="2000" dirty="0">
                <a:solidFill>
                  <a:srgbClr val="002060"/>
                </a:solidFill>
                <a:latin typeface="Avenir Book"/>
                <a:cs typeface="Avenir Book"/>
              </a:rPr>
              <a:t>Psykiatriske patienter kan indlægge sig selv i Brugerstyrede senge</a:t>
            </a:r>
          </a:p>
          <a:p>
            <a:pPr>
              <a:defRPr/>
            </a:pPr>
            <a:endParaRPr lang="da-DK" sz="1400" b="1" dirty="0">
              <a:solidFill>
                <a:schemeClr val="accent4">
                  <a:lumMod val="75000"/>
                </a:schemeClr>
              </a:solidFill>
              <a:latin typeface="Calibri" pitchFamily="34" charset="0"/>
              <a:ea typeface="Calibri" pitchFamily="34" charset="0"/>
              <a:cs typeface="Times New Roman" pitchFamily="18" charset="0"/>
            </a:endParaRPr>
          </a:p>
          <a:p>
            <a:pPr>
              <a:defRPr/>
            </a:pPr>
            <a:endParaRPr lang="da-DK" b="1" dirty="0">
              <a:solidFill>
                <a:schemeClr val="accent4">
                  <a:lumMod val="75000"/>
                </a:schemeClr>
              </a:solidFill>
              <a:latin typeface="Calibri" pitchFamily="34" charset="0"/>
              <a:ea typeface="Calibri" pitchFamily="34" charset="0"/>
              <a:cs typeface="Times New Roman" pitchFamily="18" charset="0"/>
            </a:endParaRPr>
          </a:p>
        </p:txBody>
      </p:sp>
      <p:pic>
        <p:nvPicPr>
          <p:cNvPr id="6" name="Billede 5"/>
          <p:cNvPicPr>
            <a:picLocks noChangeAspect="1"/>
          </p:cNvPicPr>
          <p:nvPr/>
        </p:nvPicPr>
        <p:blipFill>
          <a:blip r:embed="rId3"/>
          <a:stretch>
            <a:fillRect/>
          </a:stretch>
        </p:blipFill>
        <p:spPr>
          <a:xfrm>
            <a:off x="502693" y="3448157"/>
            <a:ext cx="4025810" cy="2683873"/>
          </a:xfrm>
          <a:prstGeom prst="rect">
            <a:avLst/>
          </a:prstGeom>
        </p:spPr>
      </p:pic>
    </p:spTree>
    <p:extLst>
      <p:ext uri="{BB962C8B-B14F-4D97-AF65-F5344CB8AC3E}">
        <p14:creationId xmlns:p14="http://schemas.microsoft.com/office/powerpoint/2010/main" val="3687810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2385167" y="890541"/>
            <a:ext cx="7323909" cy="1040119"/>
          </a:xfrm>
        </p:spPr>
        <p:txBody>
          <a:bodyPr>
            <a:normAutofit/>
          </a:bodyPr>
          <a:lstStyle/>
          <a:p>
            <a:r>
              <a:rPr lang="da-DK" sz="3800" b="1" dirty="0">
                <a:solidFill>
                  <a:srgbClr val="002060"/>
                </a:solidFill>
              </a:rPr>
              <a:t>Brugerstyret planlægning</a:t>
            </a:r>
            <a:endParaRPr lang="en-CA" sz="3800" b="1" dirty="0">
              <a:solidFill>
                <a:srgbClr val="002060"/>
              </a:solidFill>
            </a:endParaRPr>
          </a:p>
        </p:txBody>
      </p:sp>
      <p:sp>
        <p:nvSpPr>
          <p:cNvPr id="3" name="Content Placeholder 2"/>
          <p:cNvSpPr>
            <a:spLocks noGrp="1"/>
          </p:cNvSpPr>
          <p:nvPr>
            <p:ph idx="1"/>
          </p:nvPr>
        </p:nvSpPr>
        <p:spPr>
          <a:xfrm>
            <a:off x="2083633" y="1930660"/>
            <a:ext cx="8484218" cy="739775"/>
          </a:xfrm>
        </p:spPr>
        <p:txBody>
          <a:bodyPr>
            <a:normAutofit/>
          </a:bodyPr>
          <a:lstStyle/>
          <a:p>
            <a:pPr marL="0" indent="0">
              <a:buNone/>
              <a:defRPr/>
            </a:pPr>
            <a:r>
              <a:rPr lang="da-DK" sz="2000" b="1" dirty="0">
                <a:solidFill>
                  <a:schemeClr val="bg1"/>
                </a:solidFill>
              </a:rPr>
              <a:t>Patienten har indflydelse på placeringen af sundhedsvæsenets aktiviteter i forløbet eller under indlæggelse.</a:t>
            </a:r>
          </a:p>
          <a:p>
            <a:pPr>
              <a:buFont typeface="Arial" panose="020B0604020202020204" pitchFamily="34" charset="0"/>
              <a:buChar char="•"/>
              <a:defRPr/>
            </a:pPr>
            <a:endParaRPr lang="da-DK" sz="2000" b="1" dirty="0">
              <a:solidFill>
                <a:schemeClr val="bg1"/>
              </a:solidFill>
            </a:endParaRPr>
          </a:p>
        </p:txBody>
      </p:sp>
      <p:sp>
        <p:nvSpPr>
          <p:cNvPr id="5" name="Tekstfelt 4"/>
          <p:cNvSpPr txBox="1">
            <a:spLocks noChangeArrowheads="1"/>
          </p:cNvSpPr>
          <p:nvPr/>
        </p:nvSpPr>
        <p:spPr bwMode="auto">
          <a:xfrm>
            <a:off x="5528536" y="2687631"/>
            <a:ext cx="5339760" cy="4062651"/>
          </a:xfrm>
          <a:prstGeom prst="rect">
            <a:avLst/>
          </a:prstGeom>
          <a:noFill/>
          <a:ln w="9525">
            <a:noFill/>
            <a:miter lim="800000"/>
            <a:headEnd/>
            <a:tailEnd/>
          </a:ln>
        </p:spPr>
        <p:txBody>
          <a:bodyPr wrap="square">
            <a:spAutoFit/>
          </a:bodyPr>
          <a:lstStyle/>
          <a:p>
            <a:r>
              <a:rPr lang="da-DK" sz="2200" b="1" dirty="0">
                <a:solidFill>
                  <a:schemeClr val="tx2"/>
                </a:solidFill>
              </a:rPr>
              <a:t>Eksempler</a:t>
            </a:r>
          </a:p>
          <a:p>
            <a:pPr marL="285750" indent="-285750">
              <a:buFont typeface="Arial" panose="020B0604020202020204" pitchFamily="34" charset="0"/>
              <a:buChar char="•"/>
            </a:pPr>
            <a:endParaRPr lang="da-DK" sz="1600" b="1" dirty="0">
              <a:solidFill>
                <a:schemeClr val="accent4">
                  <a:lumMod val="75000"/>
                </a:schemeClr>
              </a:solidFill>
            </a:endParaRPr>
          </a:p>
          <a:p>
            <a:pPr marL="285750" indent="-285750">
              <a:buFont typeface="Arial" panose="020B0604020202020204" pitchFamily="34" charset="0"/>
              <a:buChar char="•"/>
            </a:pPr>
            <a:r>
              <a:rPr lang="da-DK" sz="2000" dirty="0">
                <a:solidFill>
                  <a:srgbClr val="002060"/>
                </a:solidFill>
                <a:latin typeface="Avenir Book"/>
                <a:cs typeface="Avenir Book"/>
              </a:rPr>
              <a:t>Patienter booker selv tid til </a:t>
            </a:r>
            <a:r>
              <a:rPr lang="da-DK" sz="2000" dirty="0" err="1">
                <a:solidFill>
                  <a:srgbClr val="002060"/>
                </a:solidFill>
                <a:latin typeface="Avenir Book"/>
                <a:cs typeface="Avenir Book"/>
              </a:rPr>
              <a:t>neorofysiologisk</a:t>
            </a:r>
            <a:r>
              <a:rPr lang="da-DK" sz="2000" dirty="0">
                <a:solidFill>
                  <a:srgbClr val="002060"/>
                </a:solidFill>
                <a:latin typeface="Avenir Book"/>
                <a:cs typeface="Avenir Book"/>
              </a:rPr>
              <a:t> </a:t>
            </a:r>
            <a:r>
              <a:rPr lang="da-DK" sz="2000" dirty="0" smtClean="0">
                <a:solidFill>
                  <a:srgbClr val="002060"/>
                </a:solidFill>
                <a:latin typeface="Avenir Book"/>
                <a:cs typeface="Avenir Book"/>
              </a:rPr>
              <a:t>undersøgelse</a:t>
            </a:r>
            <a:endParaRPr lang="da-DK" sz="2000" dirty="0">
              <a:solidFill>
                <a:srgbClr val="002060"/>
              </a:solidFill>
              <a:latin typeface="Avenir Book"/>
              <a:cs typeface="Avenir Book"/>
            </a:endParaRPr>
          </a:p>
          <a:p>
            <a:pPr marL="285750" indent="-285750">
              <a:buFont typeface="Arial" panose="020B0604020202020204" pitchFamily="34" charset="0"/>
              <a:buChar char="•"/>
            </a:pPr>
            <a:endParaRPr lang="da-DK" sz="2000" dirty="0">
              <a:solidFill>
                <a:srgbClr val="002060"/>
              </a:solidFill>
              <a:latin typeface="Avenir Book"/>
              <a:cs typeface="Avenir Book"/>
            </a:endParaRPr>
          </a:p>
          <a:p>
            <a:pPr marL="285750" indent="-285750">
              <a:buFont typeface="Arial" panose="020B0604020202020204" pitchFamily="34" charset="0"/>
              <a:buChar char="•"/>
            </a:pPr>
            <a:r>
              <a:rPr lang="da-DK" sz="2000" dirty="0">
                <a:solidFill>
                  <a:srgbClr val="002060"/>
                </a:solidFill>
                <a:latin typeface="Avenir Book"/>
                <a:cs typeface="Avenir Book"/>
              </a:rPr>
              <a:t>Forældre til børn med diabetes får tilbud om, at flere faste konsultationer kan foregå telefonisk og ikke ved fysisk </a:t>
            </a:r>
            <a:r>
              <a:rPr lang="da-DK" sz="2000" dirty="0" smtClean="0">
                <a:solidFill>
                  <a:srgbClr val="002060"/>
                </a:solidFill>
                <a:latin typeface="Avenir Book"/>
                <a:cs typeface="Avenir Book"/>
              </a:rPr>
              <a:t>fremmøde</a:t>
            </a:r>
          </a:p>
          <a:p>
            <a:pPr marL="285750" indent="-285750">
              <a:buFont typeface="Arial" panose="020B0604020202020204" pitchFamily="34" charset="0"/>
              <a:buChar char="•"/>
            </a:pPr>
            <a:endParaRPr lang="da-DK" sz="2000" dirty="0">
              <a:solidFill>
                <a:srgbClr val="002060"/>
              </a:solidFill>
              <a:latin typeface="Avenir Book"/>
              <a:cs typeface="Avenir Book"/>
            </a:endParaRPr>
          </a:p>
          <a:p>
            <a:pPr marL="285750" indent="-285750">
              <a:buFont typeface="Arial" panose="020B0604020202020204" pitchFamily="34" charset="0"/>
              <a:buChar char="•"/>
            </a:pPr>
            <a:r>
              <a:rPr lang="da-DK" sz="2000" dirty="0" smtClean="0">
                <a:solidFill>
                  <a:srgbClr val="002060"/>
                </a:solidFill>
                <a:latin typeface="Avenir Book"/>
                <a:cs typeface="Avenir Book"/>
              </a:rPr>
              <a:t>Forældre </a:t>
            </a:r>
            <a:r>
              <a:rPr lang="da-DK" sz="2000" dirty="0">
                <a:solidFill>
                  <a:srgbClr val="002060"/>
                </a:solidFill>
                <a:latin typeface="Avenir Book"/>
                <a:cs typeface="Avenir Book"/>
              </a:rPr>
              <a:t>er med til at beslutte, hvornår de er parate til oplæring og overtagelse af plejen af deres for tidligt fødte </a:t>
            </a:r>
            <a:r>
              <a:rPr lang="da-DK" sz="2000" dirty="0" smtClean="0">
                <a:solidFill>
                  <a:srgbClr val="002060"/>
                </a:solidFill>
                <a:latin typeface="Avenir Book"/>
                <a:cs typeface="Avenir Book"/>
              </a:rPr>
              <a:t>barn</a:t>
            </a:r>
            <a:endParaRPr lang="da-DK" sz="2000" dirty="0">
              <a:solidFill>
                <a:srgbClr val="002060"/>
              </a:solidFill>
              <a:latin typeface="Avenir Book"/>
              <a:cs typeface="Avenir Book"/>
            </a:endParaRPr>
          </a:p>
          <a:p>
            <a:pPr marL="285750" indent="-285750">
              <a:buFont typeface="Arial" panose="020B0604020202020204" pitchFamily="34" charset="0"/>
              <a:buChar char="•"/>
            </a:pPr>
            <a:endParaRPr lang="da-DK" sz="2000" dirty="0">
              <a:solidFill>
                <a:srgbClr val="002060"/>
              </a:solidFill>
              <a:latin typeface="Avenir Book"/>
              <a:cs typeface="Avenir Book"/>
            </a:endParaRPr>
          </a:p>
        </p:txBody>
      </p:sp>
      <p:sp>
        <p:nvSpPr>
          <p:cNvPr id="73733" name="AutoShape 2" descr="Billedresultat for booking"/>
          <p:cNvSpPr>
            <a:spLocks noChangeAspect="1" noChangeArrowheads="1"/>
          </p:cNvSpPr>
          <p:nvPr/>
        </p:nvSpPr>
        <p:spPr bwMode="auto">
          <a:xfrm>
            <a:off x="-541338" y="365125"/>
            <a:ext cx="304800" cy="304800"/>
          </a:xfrm>
          <a:prstGeom prst="rect">
            <a:avLst/>
          </a:prstGeom>
          <a:noFill/>
          <a:ln w="9525">
            <a:noFill/>
            <a:miter lim="800000"/>
            <a:headEnd/>
            <a:tailEnd/>
          </a:ln>
        </p:spPr>
        <p:txBody>
          <a:bodyPr/>
          <a:lstStyle/>
          <a:p>
            <a:endParaRPr lang="da-DK">
              <a:latin typeface="Calibri" pitchFamily="34" charset="0"/>
            </a:endParaRPr>
          </a:p>
        </p:txBody>
      </p:sp>
      <p:pic>
        <p:nvPicPr>
          <p:cNvPr id="4" name="Billede 3"/>
          <p:cNvPicPr>
            <a:picLocks noChangeAspect="1"/>
          </p:cNvPicPr>
          <p:nvPr/>
        </p:nvPicPr>
        <p:blipFill>
          <a:blip r:embed="rId3"/>
          <a:stretch>
            <a:fillRect/>
          </a:stretch>
        </p:blipFill>
        <p:spPr>
          <a:xfrm>
            <a:off x="777347" y="3427979"/>
            <a:ext cx="3417482" cy="2274179"/>
          </a:xfrm>
          <a:prstGeom prst="rect">
            <a:avLst/>
          </a:prstGeom>
        </p:spPr>
      </p:pic>
    </p:spTree>
    <p:extLst>
      <p:ext uri="{BB962C8B-B14F-4D97-AF65-F5344CB8AC3E}">
        <p14:creationId xmlns:p14="http://schemas.microsoft.com/office/powerpoint/2010/main" val="89280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1000"/>
                                        <p:tgtEl>
                                          <p:spTgt spid="5">
                                            <p:txEl>
                                              <p:pRg st="6" end="6"/>
                                            </p:txEl>
                                          </p:spTgt>
                                        </p:tgtEl>
                                      </p:cBhvr>
                                    </p:animEffect>
                                    <p:anim calcmode="lin" valueType="num">
                                      <p:cBhvr>
                                        <p:cTn id="2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1000"/>
                                        <p:tgtEl>
                                          <p:spTgt spid="5">
                                            <p:txEl>
                                              <p:pRg st="4" end="4"/>
                                            </p:txEl>
                                          </p:spTgt>
                                        </p:tgtEl>
                                      </p:cBhvr>
                                    </p:animEffect>
                                    <p:anim calcmode="lin" valueType="num">
                                      <p:cBhvr>
                                        <p:cTn id="27"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ledresultat for patient 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9781" y="2948315"/>
            <a:ext cx="3825514" cy="259147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714374" y="1209649"/>
            <a:ext cx="11001376" cy="1052790"/>
          </a:xfrm>
        </p:spPr>
        <p:txBody>
          <a:bodyPr>
            <a:normAutofit/>
          </a:bodyPr>
          <a:lstStyle/>
          <a:p>
            <a:r>
              <a:rPr lang="da-DK" sz="3800" b="1" dirty="0" smtClean="0">
                <a:solidFill>
                  <a:srgbClr val="002060"/>
                </a:solidFill>
              </a:rPr>
              <a:t>Byggeklodser </a:t>
            </a:r>
            <a:r>
              <a:rPr lang="da-DK" sz="3800" b="1" dirty="0" smtClean="0">
                <a:solidFill>
                  <a:srgbClr val="002060"/>
                </a:solidFill>
              </a:rPr>
              <a:t>i </a:t>
            </a:r>
            <a:r>
              <a:rPr lang="da-DK" sz="3800" b="1" dirty="0" smtClean="0">
                <a:solidFill>
                  <a:srgbClr val="002060"/>
                </a:solidFill>
              </a:rPr>
              <a:t>brugerstyret behandling</a:t>
            </a:r>
            <a:endParaRPr lang="da-DK" sz="3800" b="1" dirty="0">
              <a:solidFill>
                <a:srgbClr val="002060"/>
              </a:solidFill>
            </a:endParaRPr>
          </a:p>
        </p:txBody>
      </p:sp>
      <p:sp>
        <p:nvSpPr>
          <p:cNvPr id="3" name="Rektangel 2"/>
          <p:cNvSpPr/>
          <p:nvPr/>
        </p:nvSpPr>
        <p:spPr>
          <a:xfrm>
            <a:off x="714374" y="2677471"/>
            <a:ext cx="6939647" cy="3816429"/>
          </a:xfrm>
          <a:prstGeom prst="rect">
            <a:avLst/>
          </a:prstGeom>
        </p:spPr>
        <p:txBody>
          <a:bodyPr wrap="square">
            <a:spAutoFit/>
          </a:bodyPr>
          <a:lstStyle/>
          <a:p>
            <a:pPr marL="342900" indent="-342900" fontAlgn="base">
              <a:buFont typeface="Arial" panose="020B0604020202020204" pitchFamily="34" charset="0"/>
              <a:buChar char="•"/>
            </a:pPr>
            <a:r>
              <a:rPr lang="da-DK" sz="2200" dirty="0">
                <a:solidFill>
                  <a:schemeClr val="bg1"/>
                </a:solidFill>
                <a:latin typeface="Avenir Book"/>
                <a:cs typeface="Avenir Book"/>
              </a:rPr>
              <a:t>Øget brugerstyring skal være patientens </a:t>
            </a:r>
            <a:r>
              <a:rPr lang="da-DK" sz="2200" dirty="0" smtClean="0">
                <a:solidFill>
                  <a:schemeClr val="bg1"/>
                </a:solidFill>
                <a:latin typeface="Avenir Book"/>
                <a:cs typeface="Avenir Book"/>
              </a:rPr>
              <a:t>tilvalg og skal så vidt muligt kunne fravælges, hvis patienten senere ønsker det</a:t>
            </a:r>
          </a:p>
          <a:p>
            <a:pPr marL="342900" indent="-342900" fontAlgn="base">
              <a:buFont typeface="Arial" panose="020B0604020202020204" pitchFamily="34" charset="0"/>
              <a:buChar char="•"/>
            </a:pPr>
            <a:endParaRPr lang="da-DK" sz="2200" dirty="0">
              <a:solidFill>
                <a:schemeClr val="bg1"/>
              </a:solidFill>
              <a:latin typeface="Avenir Book"/>
              <a:cs typeface="Avenir Book"/>
            </a:endParaRPr>
          </a:p>
          <a:p>
            <a:pPr marL="342900" indent="-342900" fontAlgn="base">
              <a:buFont typeface="Arial" panose="020B0604020202020204" pitchFamily="34" charset="0"/>
              <a:buChar char="•"/>
            </a:pPr>
            <a:r>
              <a:rPr lang="da-DK" sz="2200" dirty="0" smtClean="0">
                <a:solidFill>
                  <a:schemeClr val="bg1"/>
                </a:solidFill>
                <a:latin typeface="Avenir Book"/>
                <a:cs typeface="Avenir Book"/>
              </a:rPr>
              <a:t>Oplæring </a:t>
            </a:r>
            <a:r>
              <a:rPr lang="da-DK" sz="2200" dirty="0">
                <a:solidFill>
                  <a:schemeClr val="bg1"/>
                </a:solidFill>
                <a:latin typeface="Avenir Book"/>
                <a:cs typeface="Avenir Book"/>
              </a:rPr>
              <a:t>og mulighed for hjælp skal stilles til rådighed, når patienten skal løse en opgave selv</a:t>
            </a:r>
          </a:p>
          <a:p>
            <a:pPr marL="342900" indent="-342900" fontAlgn="base">
              <a:buFont typeface="Arial" panose="020B0604020202020204" pitchFamily="34" charset="0"/>
              <a:buChar char="•"/>
            </a:pPr>
            <a:endParaRPr lang="da-DK" sz="2200" dirty="0" smtClean="0">
              <a:solidFill>
                <a:schemeClr val="bg1"/>
              </a:solidFill>
              <a:latin typeface="Avenir Book"/>
              <a:cs typeface="Avenir Book"/>
            </a:endParaRPr>
          </a:p>
          <a:p>
            <a:pPr marL="342900" indent="-342900" fontAlgn="base">
              <a:buFont typeface="Arial" panose="020B0604020202020204" pitchFamily="34" charset="0"/>
              <a:buChar char="•"/>
            </a:pPr>
            <a:r>
              <a:rPr lang="da-DK" sz="2200" dirty="0" smtClean="0">
                <a:solidFill>
                  <a:schemeClr val="bg1"/>
                </a:solidFill>
                <a:latin typeface="Avenir Book"/>
                <a:cs typeface="Avenir Book"/>
              </a:rPr>
              <a:t>Et brugerstyret tilbud udvikles i samarbejde med repræsentanter fra patientgruppen for at sikre, at tilbuddet er relevant og opfylder patienternes behov. </a:t>
            </a:r>
            <a:endParaRPr lang="da-DK" sz="2200" dirty="0">
              <a:solidFill>
                <a:schemeClr val="bg1"/>
              </a:solidFill>
              <a:latin typeface="Avenir Book"/>
              <a:cs typeface="Avenir Book"/>
            </a:endParaRPr>
          </a:p>
        </p:txBody>
      </p:sp>
    </p:spTree>
    <p:extLst>
      <p:ext uri="{BB962C8B-B14F-4D97-AF65-F5344CB8AC3E}">
        <p14:creationId xmlns:p14="http://schemas.microsoft.com/office/powerpoint/2010/main" val="2008030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ret bille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1350" y="2513602"/>
            <a:ext cx="3511731" cy="263379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1750423" y="1008216"/>
            <a:ext cx="10097588" cy="1288472"/>
          </a:xfrm>
        </p:spPr>
        <p:txBody>
          <a:bodyPr>
            <a:normAutofit/>
          </a:bodyPr>
          <a:lstStyle/>
          <a:p>
            <a:pPr algn="l"/>
            <a:r>
              <a:rPr lang="da-DK" sz="3800" b="1" dirty="0" smtClean="0">
                <a:solidFill>
                  <a:schemeClr val="bg1"/>
                </a:solidFill>
              </a:rPr>
              <a:t>Brugerstyret behandling kan give:</a:t>
            </a:r>
            <a:endParaRPr lang="da-DK" sz="3800" b="1" dirty="0">
              <a:solidFill>
                <a:schemeClr val="bg1"/>
              </a:solidFill>
            </a:endParaRPr>
          </a:p>
        </p:txBody>
      </p:sp>
      <p:sp>
        <p:nvSpPr>
          <p:cNvPr id="3" name="Pladsholder til indhold 2"/>
          <p:cNvSpPr>
            <a:spLocks noGrp="1"/>
          </p:cNvSpPr>
          <p:nvPr>
            <p:ph idx="1"/>
          </p:nvPr>
        </p:nvSpPr>
        <p:spPr>
          <a:xfrm>
            <a:off x="2711624" y="2390503"/>
            <a:ext cx="7339156" cy="3468053"/>
          </a:xfrm>
        </p:spPr>
        <p:txBody>
          <a:bodyPr>
            <a:noAutofit/>
          </a:bodyPr>
          <a:lstStyle/>
          <a:p>
            <a:pPr>
              <a:lnSpc>
                <a:spcPct val="150000"/>
              </a:lnSpc>
              <a:buFont typeface="Arial" panose="020B0604020202020204" pitchFamily="34" charset="0"/>
              <a:buChar char="•"/>
            </a:pPr>
            <a:r>
              <a:rPr lang="da-DK" sz="2200" dirty="0">
                <a:solidFill>
                  <a:srgbClr val="002060"/>
                </a:solidFill>
                <a:cs typeface="+mn-cs"/>
              </a:rPr>
              <a:t>Øget autonomi </a:t>
            </a:r>
          </a:p>
          <a:p>
            <a:pPr>
              <a:lnSpc>
                <a:spcPct val="150000"/>
              </a:lnSpc>
              <a:buFont typeface="Arial" panose="020B0604020202020204" pitchFamily="34" charset="0"/>
              <a:buChar char="•"/>
            </a:pPr>
            <a:r>
              <a:rPr lang="da-DK" sz="2200" dirty="0">
                <a:solidFill>
                  <a:srgbClr val="002060"/>
                </a:solidFill>
                <a:cs typeface="+mn-cs"/>
              </a:rPr>
              <a:t>Fleksibilitet i behandlingsforløbet</a:t>
            </a:r>
          </a:p>
          <a:p>
            <a:pPr>
              <a:lnSpc>
                <a:spcPct val="150000"/>
              </a:lnSpc>
              <a:buFont typeface="Arial" panose="020B0604020202020204" pitchFamily="34" charset="0"/>
              <a:buChar char="•"/>
            </a:pPr>
            <a:r>
              <a:rPr lang="da-DK" sz="2200" dirty="0">
                <a:solidFill>
                  <a:srgbClr val="002060"/>
                </a:solidFill>
                <a:cs typeface="+mn-cs"/>
              </a:rPr>
              <a:t>Forbedret </a:t>
            </a:r>
            <a:r>
              <a:rPr lang="da-DK" sz="2200" dirty="0" err="1">
                <a:solidFill>
                  <a:srgbClr val="002060"/>
                </a:solidFill>
                <a:cs typeface="+mn-cs"/>
              </a:rPr>
              <a:t>adherence</a:t>
            </a:r>
            <a:endParaRPr lang="da-DK" sz="2200" dirty="0">
              <a:solidFill>
                <a:srgbClr val="002060"/>
              </a:solidFill>
              <a:cs typeface="+mn-cs"/>
            </a:endParaRPr>
          </a:p>
          <a:p>
            <a:pPr>
              <a:lnSpc>
                <a:spcPct val="150000"/>
              </a:lnSpc>
              <a:buFont typeface="Arial" panose="020B0604020202020204" pitchFamily="34" charset="0"/>
              <a:buChar char="•"/>
            </a:pPr>
            <a:r>
              <a:rPr lang="da-DK" sz="2200" dirty="0">
                <a:solidFill>
                  <a:srgbClr val="002060"/>
                </a:solidFill>
                <a:cs typeface="+mn-cs"/>
              </a:rPr>
              <a:t>Øget patient- og medarbejdertilfredshed</a:t>
            </a:r>
          </a:p>
          <a:p>
            <a:pPr>
              <a:lnSpc>
                <a:spcPct val="150000"/>
              </a:lnSpc>
              <a:buFont typeface="Arial" panose="020B0604020202020204" pitchFamily="34" charset="0"/>
              <a:buChar char="•"/>
            </a:pPr>
            <a:r>
              <a:rPr lang="da-DK" sz="2200" dirty="0">
                <a:solidFill>
                  <a:srgbClr val="002060"/>
                </a:solidFill>
                <a:cs typeface="+mn-cs"/>
              </a:rPr>
              <a:t>Færre indlæggelser og konsultationer</a:t>
            </a:r>
          </a:p>
          <a:p>
            <a:pPr>
              <a:lnSpc>
                <a:spcPct val="150000"/>
              </a:lnSpc>
              <a:buFont typeface="Arial" panose="020B0604020202020204" pitchFamily="34" charset="0"/>
              <a:buChar char="•"/>
            </a:pPr>
            <a:r>
              <a:rPr lang="da-DK" sz="2200" dirty="0">
                <a:solidFill>
                  <a:srgbClr val="002060"/>
                </a:solidFill>
                <a:cs typeface="+mn-cs"/>
              </a:rPr>
              <a:t>Bedre udnyttelser af </a:t>
            </a:r>
            <a:r>
              <a:rPr lang="da-DK" sz="2200" dirty="0" smtClean="0">
                <a:solidFill>
                  <a:srgbClr val="002060"/>
                </a:solidFill>
                <a:cs typeface="+mn-cs"/>
              </a:rPr>
              <a:t>ressourcer</a:t>
            </a:r>
          </a:p>
          <a:p>
            <a:pPr>
              <a:lnSpc>
                <a:spcPct val="150000"/>
              </a:lnSpc>
              <a:buFont typeface="Arial" panose="020B0604020202020204" pitchFamily="34" charset="0"/>
              <a:buChar char="•"/>
            </a:pPr>
            <a:r>
              <a:rPr lang="da-DK" sz="2200" dirty="0" smtClean="0">
                <a:solidFill>
                  <a:srgbClr val="002060"/>
                </a:solidFill>
                <a:cs typeface="+mn-cs"/>
              </a:rPr>
              <a:t>Mere administrativt arbejde</a:t>
            </a:r>
            <a:endParaRPr lang="da-DK" sz="2200" dirty="0">
              <a:solidFill>
                <a:srgbClr val="002060"/>
              </a:solidFill>
              <a:cs typeface="+mn-cs"/>
            </a:endParaRPr>
          </a:p>
        </p:txBody>
      </p:sp>
      <p:cxnSp>
        <p:nvCxnSpPr>
          <p:cNvPr id="12" name="Lige forbindelse 11"/>
          <p:cNvCxnSpPr/>
          <p:nvPr/>
        </p:nvCxnSpPr>
        <p:spPr>
          <a:xfrm>
            <a:off x="2346960" y="914400"/>
            <a:ext cx="727280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30" name="Picture 6" descr="Relateret bille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4126" y="5878715"/>
            <a:ext cx="598709" cy="598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47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Fælles beslutningstagning værktøjskasser">
  <a:themeElements>
    <a:clrScheme name="Danske Patienter 2">
      <a:dk1>
        <a:srgbClr val="1A1918"/>
      </a:dk1>
      <a:lt1>
        <a:srgbClr val="164072"/>
      </a:lt1>
      <a:dk2>
        <a:srgbClr val="9A2C30"/>
      </a:dk2>
      <a:lt2>
        <a:srgbClr val="369ECC"/>
      </a:lt2>
      <a:accent1>
        <a:srgbClr val="4FB8B4"/>
      </a:accent1>
      <a:accent2>
        <a:srgbClr val="21234B"/>
      </a:accent2>
      <a:accent3>
        <a:srgbClr val="A7A094"/>
      </a:accent3>
      <a:accent4>
        <a:srgbClr val="D8117D"/>
      </a:accent4>
      <a:accent5>
        <a:srgbClr val="60829D"/>
      </a:accent5>
      <a:accent6>
        <a:srgbClr val="8AA4B5"/>
      </a:accent6>
      <a:hlink>
        <a:srgbClr val="BBC9D1"/>
      </a:hlink>
      <a:folHlink>
        <a:srgbClr val="800080"/>
      </a:folHlink>
    </a:clrScheme>
    <a:fontScheme name="Office klassis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ælles beslutningstagning værktøjskasser.potx" id="{95407570-B328-4448-9919-370D2C30FEBF}" vid="{4A46DE46-8766-4C21-837C-5FAE250425D7}"/>
    </a:ext>
  </a:extLst>
</a:theme>
</file>

<file path=ppt/theme/theme2.xml><?xml version="1.0" encoding="utf-8"?>
<a:theme xmlns:a="http://schemas.openxmlformats.org/drawingml/2006/main" name="ViBIS slide 2">
  <a:themeElements>
    <a:clrScheme name="Danske Patienter 2">
      <a:dk1>
        <a:srgbClr val="1A1918"/>
      </a:dk1>
      <a:lt1>
        <a:srgbClr val="164072"/>
      </a:lt1>
      <a:dk2>
        <a:srgbClr val="9A2C30"/>
      </a:dk2>
      <a:lt2>
        <a:srgbClr val="369ECC"/>
      </a:lt2>
      <a:accent1>
        <a:srgbClr val="4FB8B4"/>
      </a:accent1>
      <a:accent2>
        <a:srgbClr val="21234B"/>
      </a:accent2>
      <a:accent3>
        <a:srgbClr val="A7A094"/>
      </a:accent3>
      <a:accent4>
        <a:srgbClr val="D8117D"/>
      </a:accent4>
      <a:accent5>
        <a:srgbClr val="60829D"/>
      </a:accent5>
      <a:accent6>
        <a:srgbClr val="8AA4B5"/>
      </a:accent6>
      <a:hlink>
        <a:srgbClr val="BBC9D1"/>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ælles beslutningstagning værktøjskasser.potx" id="{95407570-B328-4448-9919-370D2C30FEBF}" vid="{2F47C4B4-26CE-4C24-92D9-EE8472B10AD4}"/>
    </a:ext>
  </a:extLst>
</a:theme>
</file>

<file path=ppt/theme/theme3.xml><?xml version="1.0" encoding="utf-8"?>
<a:theme xmlns:a="http://schemas.openxmlformats.org/drawingml/2006/main" name="ViBIS slide 3">
  <a:themeElements>
    <a:clrScheme name="Danske Patienter 2">
      <a:dk1>
        <a:srgbClr val="1A1918"/>
      </a:dk1>
      <a:lt1>
        <a:srgbClr val="164072"/>
      </a:lt1>
      <a:dk2>
        <a:srgbClr val="9A2C30"/>
      </a:dk2>
      <a:lt2>
        <a:srgbClr val="369ECC"/>
      </a:lt2>
      <a:accent1>
        <a:srgbClr val="4FB8B4"/>
      </a:accent1>
      <a:accent2>
        <a:srgbClr val="21234B"/>
      </a:accent2>
      <a:accent3>
        <a:srgbClr val="A7A094"/>
      </a:accent3>
      <a:accent4>
        <a:srgbClr val="D8117D"/>
      </a:accent4>
      <a:accent5>
        <a:srgbClr val="60829D"/>
      </a:accent5>
      <a:accent6>
        <a:srgbClr val="8AA4B5"/>
      </a:accent6>
      <a:hlink>
        <a:srgbClr val="BBC9D1"/>
      </a:hlink>
      <a:folHlink>
        <a:srgbClr val="800080"/>
      </a:folHlink>
    </a:clrScheme>
    <a:fontScheme name="Office klassis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ælles beslutningstagning værktøjskasser.potx" id="{95407570-B328-4448-9919-370D2C30FEBF}" vid="{1EBF945C-2B5F-4A0A-B9C6-AC777A46FC48}"/>
    </a:ext>
  </a:extLst>
</a:theme>
</file>

<file path=ppt/theme/theme4.xml><?xml version="1.0" encoding="utf-8"?>
<a:theme xmlns:a="http://schemas.openxmlformats.org/drawingml/2006/main" name="ViBIS slide 4">
  <a:themeElements>
    <a:clrScheme name="Danske Patienter 2">
      <a:dk1>
        <a:srgbClr val="1A1918"/>
      </a:dk1>
      <a:lt1>
        <a:srgbClr val="164072"/>
      </a:lt1>
      <a:dk2>
        <a:srgbClr val="9A2C30"/>
      </a:dk2>
      <a:lt2>
        <a:srgbClr val="369ECC"/>
      </a:lt2>
      <a:accent1>
        <a:srgbClr val="4FB8B4"/>
      </a:accent1>
      <a:accent2>
        <a:srgbClr val="21234B"/>
      </a:accent2>
      <a:accent3>
        <a:srgbClr val="A7A094"/>
      </a:accent3>
      <a:accent4>
        <a:srgbClr val="D8117D"/>
      </a:accent4>
      <a:accent5>
        <a:srgbClr val="60829D"/>
      </a:accent5>
      <a:accent6>
        <a:srgbClr val="8AA4B5"/>
      </a:accent6>
      <a:hlink>
        <a:srgbClr val="BBC9D1"/>
      </a:hlink>
      <a:folHlink>
        <a:srgbClr val="800080"/>
      </a:folHlink>
    </a:clrScheme>
    <a:fontScheme name="Office klassis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ælles beslutningstagning værktøjskasser.potx" id="{95407570-B328-4448-9919-370D2C30FEBF}" vid="{344D1EA4-5443-4690-878C-5619CAD21D35}"/>
    </a:ext>
  </a:extLst>
</a:theme>
</file>

<file path=ppt/theme/theme5.xml><?xml version="1.0" encoding="utf-8"?>
<a:theme xmlns:a="http://schemas.openxmlformats.org/drawingml/2006/main" name="ViBIS slide 5">
  <a:themeElements>
    <a:clrScheme name="Danske Patienter 2">
      <a:dk1>
        <a:srgbClr val="1A1918"/>
      </a:dk1>
      <a:lt1>
        <a:srgbClr val="164072"/>
      </a:lt1>
      <a:dk2>
        <a:srgbClr val="9A2C30"/>
      </a:dk2>
      <a:lt2>
        <a:srgbClr val="369ECC"/>
      </a:lt2>
      <a:accent1>
        <a:srgbClr val="4FB8B4"/>
      </a:accent1>
      <a:accent2>
        <a:srgbClr val="21234B"/>
      </a:accent2>
      <a:accent3>
        <a:srgbClr val="A7A094"/>
      </a:accent3>
      <a:accent4>
        <a:srgbClr val="D8117D"/>
      </a:accent4>
      <a:accent5>
        <a:srgbClr val="60829D"/>
      </a:accent5>
      <a:accent6>
        <a:srgbClr val="8AA4B5"/>
      </a:accent6>
      <a:hlink>
        <a:srgbClr val="BBC9D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ælles beslutningstagning værktøjskasser.potx" id="{95407570-B328-4448-9919-370D2C30FEBF}" vid="{FF5FF0CA-843F-4A91-BACF-1B08569F72E7}"/>
    </a:ext>
  </a:extLst>
</a:theme>
</file>

<file path=ppt/theme/theme6.xml><?xml version="1.0" encoding="utf-8"?>
<a:theme xmlns:a="http://schemas.openxmlformats.org/drawingml/2006/main" name="ViBIS slide 6">
  <a:themeElements>
    <a:clrScheme name="Danske Patienter 2">
      <a:dk1>
        <a:srgbClr val="1A1918"/>
      </a:dk1>
      <a:lt1>
        <a:srgbClr val="164072"/>
      </a:lt1>
      <a:dk2>
        <a:srgbClr val="9A2C30"/>
      </a:dk2>
      <a:lt2>
        <a:srgbClr val="369ECC"/>
      </a:lt2>
      <a:accent1>
        <a:srgbClr val="4FB8B4"/>
      </a:accent1>
      <a:accent2>
        <a:srgbClr val="21234B"/>
      </a:accent2>
      <a:accent3>
        <a:srgbClr val="A7A094"/>
      </a:accent3>
      <a:accent4>
        <a:srgbClr val="D8117D"/>
      </a:accent4>
      <a:accent5>
        <a:srgbClr val="60829D"/>
      </a:accent5>
      <a:accent6>
        <a:srgbClr val="8AA4B5"/>
      </a:accent6>
      <a:hlink>
        <a:srgbClr val="BBC9D1"/>
      </a:hlink>
      <a:folHlink>
        <a:srgbClr val="800080"/>
      </a:folHlink>
    </a:clrScheme>
    <a:fontScheme name="Office klassis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ælles beslutningstagning værktøjskasser.potx" id="{95407570-B328-4448-9919-370D2C30FEBF}" vid="{DCB01E02-3221-4E60-A15C-1B80539B1FC8}"/>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Fælles beslutningstagning værktøjskasser</Template>
  <TotalTime>704</TotalTime>
  <Words>1039</Words>
  <Application>Microsoft Office PowerPoint</Application>
  <PresentationFormat>Widescreen</PresentationFormat>
  <Paragraphs>93</Paragraphs>
  <Slides>9</Slides>
  <Notes>9</Notes>
  <HiddenSlides>0</HiddenSlides>
  <MMClips>0</MMClips>
  <ScaleCrop>false</ScaleCrop>
  <HeadingPairs>
    <vt:vector size="6" baseType="variant">
      <vt:variant>
        <vt:lpstr>Benyttede skrifttyper</vt:lpstr>
      </vt:variant>
      <vt:variant>
        <vt:i4>4</vt:i4>
      </vt:variant>
      <vt:variant>
        <vt:lpstr>Tema</vt:lpstr>
      </vt:variant>
      <vt:variant>
        <vt:i4>6</vt:i4>
      </vt:variant>
      <vt:variant>
        <vt:lpstr>Slidetitler</vt:lpstr>
      </vt:variant>
      <vt:variant>
        <vt:i4>9</vt:i4>
      </vt:variant>
    </vt:vector>
  </HeadingPairs>
  <TitlesOfParts>
    <vt:vector size="19" baseType="lpstr">
      <vt:lpstr>Arial</vt:lpstr>
      <vt:lpstr>Avenir Book</vt:lpstr>
      <vt:lpstr>Calibri</vt:lpstr>
      <vt:lpstr>Times New Roman</vt:lpstr>
      <vt:lpstr>Fælles beslutningstagning værktøjskasser</vt:lpstr>
      <vt:lpstr>ViBIS slide 2</vt:lpstr>
      <vt:lpstr>ViBIS slide 3</vt:lpstr>
      <vt:lpstr>ViBIS slide 4</vt:lpstr>
      <vt:lpstr>ViBIS slide 5</vt:lpstr>
      <vt:lpstr>ViBIS slide 6</vt:lpstr>
      <vt:lpstr>Metoden brugerstyret behandling</vt:lpstr>
      <vt:lpstr>PowerPoint-præsentation</vt:lpstr>
      <vt:lpstr>Formål for patienten</vt:lpstr>
      <vt:lpstr>Hvorfor er brugerstyring en god idé?</vt:lpstr>
      <vt:lpstr>Brugerudført behandling</vt:lpstr>
      <vt:lpstr>Brugerinitieret kontakt</vt:lpstr>
      <vt:lpstr>Brugerstyret planlægning</vt:lpstr>
      <vt:lpstr>Byggeklodser i brugerstyret behandling</vt:lpstr>
      <vt:lpstr>Brugerstyret behandling kan give:</vt:lpstr>
    </vt:vector>
  </TitlesOfParts>
  <Company>Region Hovedstaden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Metoden fælles beslutningstagning</dc:title>
  <dc:creator>Line Trine Dalsgaard</dc:creator>
  <cp:lastModifiedBy>Helle Max Martin</cp:lastModifiedBy>
  <cp:revision>31</cp:revision>
  <cp:lastPrinted>2017-11-08T20:16:01Z</cp:lastPrinted>
  <dcterms:created xsi:type="dcterms:W3CDTF">2018-01-31T07:05:35Z</dcterms:created>
  <dcterms:modified xsi:type="dcterms:W3CDTF">2018-02-01T15:02:54Z</dcterms:modified>
</cp:coreProperties>
</file>